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1"/>
  </p:notesMasterIdLst>
  <p:sldIdLst>
    <p:sldId id="257" r:id="rId2"/>
    <p:sldId id="266" r:id="rId3"/>
    <p:sldId id="260" r:id="rId4"/>
    <p:sldId id="267" r:id="rId5"/>
    <p:sldId id="263" r:id="rId6"/>
    <p:sldId id="268" r:id="rId7"/>
    <p:sldId id="262" r:id="rId8"/>
    <p:sldId id="265"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CFDFEB"/>
    <a:srgbClr val="FFE676"/>
    <a:srgbClr val="393C43"/>
    <a:srgbClr val="D3426C"/>
    <a:srgbClr val="4CEF53"/>
    <a:srgbClr val="CA124C"/>
    <a:srgbClr val="90AA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34"/>
    <p:restoredTop sz="94694"/>
  </p:normalViewPr>
  <p:slideViewPr>
    <p:cSldViewPr snapToGrid="0" snapToObjects="1">
      <p:cViewPr>
        <p:scale>
          <a:sx n="114" d="100"/>
          <a:sy n="114" d="100"/>
        </p:scale>
        <p:origin x="144" y="3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280E8-4571-8E43-9CEF-D2FD6AF24B86}" type="datetimeFigureOut">
              <a:rPr lang="en-US" smtClean="0"/>
              <a:t>11/13/20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88C7A-8E84-6F42-ACE7-9030817A1325}" type="slidenum">
              <a:rPr lang="en-US" smtClean="0"/>
              <a:t>‹#›</a:t>
            </a:fld>
            <a:endParaRPr lang="en-US"/>
          </a:p>
        </p:txBody>
      </p:sp>
    </p:spTree>
    <p:extLst>
      <p:ext uri="{BB962C8B-B14F-4D97-AF65-F5344CB8AC3E}">
        <p14:creationId xmlns:p14="http://schemas.microsoft.com/office/powerpoint/2010/main" val="405503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088C7A-8E84-6F42-ACE7-9030817A1325}" type="slidenum">
              <a:rPr lang="en-US" smtClean="0"/>
              <a:t>2</a:t>
            </a:fld>
            <a:endParaRPr lang="en-US"/>
          </a:p>
        </p:txBody>
      </p:sp>
    </p:spTree>
    <p:extLst>
      <p:ext uri="{BB962C8B-B14F-4D97-AF65-F5344CB8AC3E}">
        <p14:creationId xmlns:p14="http://schemas.microsoft.com/office/powerpoint/2010/main" val="2118435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088C7A-8E84-6F42-ACE7-9030817A1325}" type="slidenum">
              <a:rPr lang="en-US" smtClean="0"/>
              <a:t>4</a:t>
            </a:fld>
            <a:endParaRPr lang="en-US"/>
          </a:p>
        </p:txBody>
      </p:sp>
    </p:spTree>
    <p:extLst>
      <p:ext uri="{BB962C8B-B14F-4D97-AF65-F5344CB8AC3E}">
        <p14:creationId xmlns:p14="http://schemas.microsoft.com/office/powerpoint/2010/main" val="294167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19.55 TC</a:t>
            </a:r>
          </a:p>
        </p:txBody>
      </p:sp>
      <p:sp>
        <p:nvSpPr>
          <p:cNvPr id="4" name="Slide Number Placeholder 3"/>
          <p:cNvSpPr>
            <a:spLocks noGrp="1"/>
          </p:cNvSpPr>
          <p:nvPr>
            <p:ph type="sldNum" sz="quarter" idx="5"/>
          </p:nvPr>
        </p:nvSpPr>
        <p:spPr/>
        <p:txBody>
          <a:bodyPr/>
          <a:lstStyle/>
          <a:p>
            <a:fld id="{77088C7A-8E84-6F42-ACE7-9030817A1325}" type="slidenum">
              <a:rPr lang="en-US" smtClean="0"/>
              <a:t>6</a:t>
            </a:fld>
            <a:endParaRPr lang="en-US"/>
          </a:p>
        </p:txBody>
      </p:sp>
    </p:spTree>
    <p:extLst>
      <p:ext uri="{BB962C8B-B14F-4D97-AF65-F5344CB8AC3E}">
        <p14:creationId xmlns:p14="http://schemas.microsoft.com/office/powerpoint/2010/main" val="3699626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1104 miles</a:t>
            </a:r>
          </a:p>
          <a:p>
            <a:r>
              <a:rPr lang="en-US" dirty="0"/>
              <a:t>-</a:t>
            </a:r>
            <a:r>
              <a:rPr lang="en-US" dirty="0">
                <a:effectLst/>
              </a:rPr>
              <a:t>Latitude71 B and B at very tip</a:t>
            </a:r>
            <a:endParaRPr lang="en-US" dirty="0"/>
          </a:p>
        </p:txBody>
      </p:sp>
      <p:sp>
        <p:nvSpPr>
          <p:cNvPr id="4" name="Slide Number Placeholder 3"/>
          <p:cNvSpPr>
            <a:spLocks noGrp="1"/>
          </p:cNvSpPr>
          <p:nvPr>
            <p:ph type="sldNum" sz="quarter" idx="5"/>
          </p:nvPr>
        </p:nvSpPr>
        <p:spPr/>
        <p:txBody>
          <a:bodyPr/>
          <a:lstStyle/>
          <a:p>
            <a:fld id="{77088C7A-8E84-6F42-ACE7-9030817A1325}" type="slidenum">
              <a:rPr lang="en-US" smtClean="0"/>
              <a:t>7</a:t>
            </a:fld>
            <a:endParaRPr lang="en-US"/>
          </a:p>
        </p:txBody>
      </p:sp>
    </p:spTree>
    <p:extLst>
      <p:ext uri="{BB962C8B-B14F-4D97-AF65-F5344CB8AC3E}">
        <p14:creationId xmlns:p14="http://schemas.microsoft.com/office/powerpoint/2010/main" val="3906666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088C7A-8E84-6F42-ACE7-9030817A1325}" type="slidenum">
              <a:rPr lang="en-US" smtClean="0"/>
              <a:t>9</a:t>
            </a:fld>
            <a:endParaRPr lang="en-US"/>
          </a:p>
        </p:txBody>
      </p:sp>
    </p:spTree>
    <p:extLst>
      <p:ext uri="{BB962C8B-B14F-4D97-AF65-F5344CB8AC3E}">
        <p14:creationId xmlns:p14="http://schemas.microsoft.com/office/powerpoint/2010/main" val="899171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ACCA-823D-F349-9F35-A2DB8DCE9F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872D96-11AD-4D48-A9D1-16044117B1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861E49-2385-F64C-9CA3-C4D6EDA3083F}"/>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5" name="Footer Placeholder 4">
            <a:extLst>
              <a:ext uri="{FF2B5EF4-FFF2-40B4-BE49-F238E27FC236}">
                <a16:creationId xmlns:a16="http://schemas.microsoft.com/office/drawing/2014/main" id="{CE48B924-26AF-BF42-B597-E6FC1A83D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D79BB-2E99-A547-9942-0044BEFEF0B3}"/>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341648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12D63-DFA9-2E40-919D-FCEA0021F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8AE6D-F3C5-E24C-A95F-6FF0D930ED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0A33BE-1D92-414D-9862-CC6A68D83669}"/>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5" name="Footer Placeholder 4">
            <a:extLst>
              <a:ext uri="{FF2B5EF4-FFF2-40B4-BE49-F238E27FC236}">
                <a16:creationId xmlns:a16="http://schemas.microsoft.com/office/drawing/2014/main" id="{21F84C40-9776-1D4D-95D3-48B364F8C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D9973-648C-9148-9BC1-06CFC19BBD82}"/>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4692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9748FC-6F7C-5442-998E-2DBD86C919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BC068B-4A8C-C644-8A97-12B394EA2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8AC65-C3B8-3043-A234-150EE356EF6D}"/>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5" name="Footer Placeholder 4">
            <a:extLst>
              <a:ext uri="{FF2B5EF4-FFF2-40B4-BE49-F238E27FC236}">
                <a16:creationId xmlns:a16="http://schemas.microsoft.com/office/drawing/2014/main" id="{F8FD514B-67FD-CB43-88DF-D726443F8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7E9E7-99BD-9242-90EC-D1477AA56406}"/>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93033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2FFBE-F51D-AB4F-8D65-E0F0BDC47E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39F49-7FAD-B945-9549-A325F2C5F6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4CB5F-54A4-E745-8B71-9402ABB33FA9}"/>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5" name="Footer Placeholder 4">
            <a:extLst>
              <a:ext uri="{FF2B5EF4-FFF2-40B4-BE49-F238E27FC236}">
                <a16:creationId xmlns:a16="http://schemas.microsoft.com/office/drawing/2014/main" id="{32DC3FA9-5B54-0144-B34D-C9A70811E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68299-6C1B-AD41-A1AF-4BA9E0D1EF49}"/>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866091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C384A-2C97-5F41-BC0D-8AB354B284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875AEC-DB6C-0D49-8FD7-B3C7A71AE8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87402C-ECFB-0F4F-AA46-DA955668FC98}"/>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5" name="Footer Placeholder 4">
            <a:extLst>
              <a:ext uri="{FF2B5EF4-FFF2-40B4-BE49-F238E27FC236}">
                <a16:creationId xmlns:a16="http://schemas.microsoft.com/office/drawing/2014/main" id="{D880D8FC-DF1B-224E-A490-4DA8A4D8F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C5488-7463-7445-A32B-31D5B027B06C}"/>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67349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38D6F-445F-3948-A97E-EDF72E3177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DA7D36-041F-3942-A5E5-D96AD2D0F8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AB1217-0799-884D-8158-6BC8D2BF20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75993-B160-674D-A08B-94C9F57D88B0}"/>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6" name="Footer Placeholder 5">
            <a:extLst>
              <a:ext uri="{FF2B5EF4-FFF2-40B4-BE49-F238E27FC236}">
                <a16:creationId xmlns:a16="http://schemas.microsoft.com/office/drawing/2014/main" id="{504A2CE7-8F97-6E47-A1A0-FD1F826265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EB6B2F-6D92-B24E-91C0-0127358FC076}"/>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1391377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20BBE-8E81-7644-A10B-73F72DEF32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6B2D9A-2333-C347-846D-36F4481413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DACD88-10A9-9B41-87EC-9E0FD92E17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DCDFAA-D96D-AC4B-821A-8A625FF20B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D4992-9E33-4343-8170-9C85391FC2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6A38A8-25EC-2C4E-968A-F3A370BC8339}"/>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8" name="Footer Placeholder 7">
            <a:extLst>
              <a:ext uri="{FF2B5EF4-FFF2-40B4-BE49-F238E27FC236}">
                <a16:creationId xmlns:a16="http://schemas.microsoft.com/office/drawing/2014/main" id="{3D81147F-337C-F54E-987D-428D080ED4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B09BD-2634-EB4F-9ACE-E880E3CAB7E2}"/>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1558175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666E3-8F09-CB42-B56A-A9FE1E9285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C5B6A7-1FD9-3945-AF0F-68651AE4D8AE}"/>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4" name="Footer Placeholder 3">
            <a:extLst>
              <a:ext uri="{FF2B5EF4-FFF2-40B4-BE49-F238E27FC236}">
                <a16:creationId xmlns:a16="http://schemas.microsoft.com/office/drawing/2014/main" id="{7AE21E3A-E494-9B4A-A391-DF63428D18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87288C-6835-E941-95EC-CD522365B69E}"/>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2042458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E0B418-AB77-7243-9664-CB1249DE60A9}"/>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3" name="Footer Placeholder 2">
            <a:extLst>
              <a:ext uri="{FF2B5EF4-FFF2-40B4-BE49-F238E27FC236}">
                <a16:creationId xmlns:a16="http://schemas.microsoft.com/office/drawing/2014/main" id="{5FC6DC48-B692-4F44-B4BA-E1DD8FE39D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292A49-4514-4848-9CDC-FF2CA10AC5F1}"/>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387562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CF64-C200-F844-B94B-314795257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F9BDB-4688-7F4A-8258-3EF8F55F7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C6F2BC-BCB4-324B-B3D7-AF1F0854C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9D1467-98F5-F643-AC1C-90DB3AB5F783}"/>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6" name="Footer Placeholder 5">
            <a:extLst>
              <a:ext uri="{FF2B5EF4-FFF2-40B4-BE49-F238E27FC236}">
                <a16:creationId xmlns:a16="http://schemas.microsoft.com/office/drawing/2014/main" id="{6BDF9CFD-DCF1-4D4C-A54B-4B4AB2201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9F491-CDB2-D44C-8472-8038CFE40E6D}"/>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2989728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4211-EAB2-2441-9F79-EA05D17B0B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B1EAA4-AE56-DC40-B31A-6C98E6209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AB91BB-2B19-5A4B-8AEA-BF2F7DFFF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0B1EBE-59E8-0E41-946C-E7933ED41095}"/>
              </a:ext>
            </a:extLst>
          </p:cNvPr>
          <p:cNvSpPr>
            <a:spLocks noGrp="1"/>
          </p:cNvSpPr>
          <p:nvPr>
            <p:ph type="dt" sz="half" idx="10"/>
          </p:nvPr>
        </p:nvSpPr>
        <p:spPr/>
        <p:txBody>
          <a:bodyPr/>
          <a:lstStyle/>
          <a:p>
            <a:fld id="{59BDF588-EE20-3F48-8AB0-665696CD08B8}" type="datetimeFigureOut">
              <a:rPr lang="en-US" smtClean="0"/>
              <a:t>11/12/20</a:t>
            </a:fld>
            <a:endParaRPr lang="en-US"/>
          </a:p>
        </p:txBody>
      </p:sp>
      <p:sp>
        <p:nvSpPr>
          <p:cNvPr id="6" name="Footer Placeholder 5">
            <a:extLst>
              <a:ext uri="{FF2B5EF4-FFF2-40B4-BE49-F238E27FC236}">
                <a16:creationId xmlns:a16="http://schemas.microsoft.com/office/drawing/2014/main" id="{1D1B6139-9221-9845-8ACF-2E933FE83B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0BCB39-9305-644E-AB0D-AFEEE1964B4F}"/>
              </a:ext>
            </a:extLst>
          </p:cNvPr>
          <p:cNvSpPr>
            <a:spLocks noGrp="1"/>
          </p:cNvSpPr>
          <p:nvPr>
            <p:ph type="sldNum" sz="quarter" idx="12"/>
          </p:nvPr>
        </p:nvSpPr>
        <p:spPr/>
        <p:txBody>
          <a:bodyPr/>
          <a:lstStyle/>
          <a:p>
            <a:fld id="{C4B3BA6E-1BCA-DB48-85BA-77BF501BE439}" type="slidenum">
              <a:rPr lang="en-US" smtClean="0"/>
              <a:t>‹#›</a:t>
            </a:fld>
            <a:endParaRPr lang="en-US"/>
          </a:p>
        </p:txBody>
      </p:sp>
    </p:spTree>
    <p:extLst>
      <p:ext uri="{BB962C8B-B14F-4D97-AF65-F5344CB8AC3E}">
        <p14:creationId xmlns:p14="http://schemas.microsoft.com/office/powerpoint/2010/main" val="2882035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B9854F-6E2B-7E40-8BCA-B3D50DBFF1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FAB704-E458-B94A-9571-5D28F37586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A000F-DA8C-4243-AEC1-00E5F4B53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DF588-EE20-3F48-8AB0-665696CD08B8}" type="datetimeFigureOut">
              <a:rPr lang="en-US" smtClean="0"/>
              <a:t>11/12/20</a:t>
            </a:fld>
            <a:endParaRPr lang="en-US"/>
          </a:p>
        </p:txBody>
      </p:sp>
      <p:sp>
        <p:nvSpPr>
          <p:cNvPr id="5" name="Footer Placeholder 4">
            <a:extLst>
              <a:ext uri="{FF2B5EF4-FFF2-40B4-BE49-F238E27FC236}">
                <a16:creationId xmlns:a16="http://schemas.microsoft.com/office/drawing/2014/main" id="{AD671625-F3A1-014D-B38B-3109AD359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98AF3D-B949-234D-8B62-A439816B61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3BA6E-1BCA-DB48-85BA-77BF501BE439}" type="slidenum">
              <a:rPr lang="en-US" smtClean="0"/>
              <a:t>‹#›</a:t>
            </a:fld>
            <a:endParaRPr lang="en-US"/>
          </a:p>
        </p:txBody>
      </p:sp>
    </p:spTree>
    <p:extLst>
      <p:ext uri="{BB962C8B-B14F-4D97-AF65-F5344CB8AC3E}">
        <p14:creationId xmlns:p14="http://schemas.microsoft.com/office/powerpoint/2010/main" val="42731853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en.wikipedia.org/wiki/File:Flag_map_of_Alaska.sv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https://en.wikipedia.org/wiki/File:Flag_map_of_Alaska.svg" TargetMode="External"/><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hyperlink" Target="https://en.wikipedia.org/wiki/File:Flag_map_of_Alaska.svg"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hyperlink" Target="https://en.wikipedia.org/wiki/File:Flag_map_of_Alaska.svg" TargetMode="External"/><Relationship Id="rId2" Type="http://schemas.openxmlformats.org/officeDocument/2006/relationships/video" Target="../media/media1.mov"/><Relationship Id="rId1" Type="http://schemas.microsoft.com/office/2007/relationships/media" Target="../media/media1.mov"/><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microsoft.com/office/2007/relationships/hdphoto" Target="../media/hdphoto1.wdp"/><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1.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hyperlink" Target="https://en.wikipedia.org/wiki/File:Flag_map_of_Alaska.svg" TargetMode="External"/><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5" Type="http://schemas.openxmlformats.org/officeDocument/2006/relationships/hyperlink" Target="https://en.wikipedia.org/wiki/File:Flag_map_of_Alaska.svg" TargetMode="External"/><Relationship Id="rId15" Type="http://schemas.openxmlformats.org/officeDocument/2006/relationships/image" Target="../media/image21.svg"/><Relationship Id="rId23"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25.svg"/><Relationship Id="rId4" Type="http://schemas.microsoft.com/office/2007/relationships/hdphoto" Target="../media/hdphoto1.wdp"/><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1.png"/><Relationship Id="rId7" Type="http://schemas.openxmlformats.org/officeDocument/2006/relationships/hyperlink" Target="https://commons.wikimedia.org/wiki/File:Gray_alaska.svg"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en.wikipedia.org/wiki/File:Flag_map_of_Alaska.svg" TargetMode="Externa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5.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hyperlink" Target="https://en.wikipedia.org/wiki/File:Flag_map_of_Alaska.svg" TargetMode="Externa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usanli2016/NLP-with-Python/blob/master/Web%20scraping%20Hilton%20Hawaiian%20Village%20TripAdvisor%20Reviews.py" TargetMode="External"/><Relationship Id="rId3" Type="http://schemas.openxmlformats.org/officeDocument/2006/relationships/image" Target="../media/image36.jpg"/><Relationship Id="rId7" Type="http://schemas.openxmlformats.org/officeDocument/2006/relationships/hyperlink" Target="https://amueller.github.io/word_cloud/auto_examples/colored_by_group.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towardsdatascience.com/create-word-cloud-into-any-shape-you-want-using-python-d0b88834bc32" TargetMode="External"/><Relationship Id="rId5" Type="http://schemas.openxmlformats.org/officeDocument/2006/relationships/hyperlink" Target="https://creativecommons.org/licenses/by-nc/3.0/" TargetMode="External"/><Relationship Id="rId10" Type="http://schemas.openxmlformats.org/officeDocument/2006/relationships/hyperlink" Target="https://www.swpc.noaa.gov/news/improved-aurora-forecasts-at-the-space-weather-prediction-center" TargetMode="External"/><Relationship Id="rId4" Type="http://schemas.openxmlformats.org/officeDocument/2006/relationships/hyperlink" Target="http://www.allwhitebackground.com/bear-white-background.html" TargetMode="External"/><Relationship Id="rId9" Type="http://schemas.openxmlformats.org/officeDocument/2006/relationships/hyperlink" Target="https://www.nrcs.usda.gov/wps/portal/nrcs/detail/?cid=nrcs143_01369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05036A2-6B7A-7444-BAA0-638D50C38031}"/>
              </a:ext>
            </a:extLst>
          </p:cNvPr>
          <p:cNvSpPr/>
          <p:nvPr/>
        </p:nvSpPr>
        <p:spPr>
          <a:xfrm>
            <a:off x="193770" y="176615"/>
            <a:ext cx="11792284" cy="6504770"/>
          </a:xfrm>
          <a:custGeom>
            <a:avLst/>
            <a:gdLst>
              <a:gd name="connsiteX0" fmla="*/ 0 w 11792284"/>
              <a:gd name="connsiteY0" fmla="*/ 1084150 h 6504770"/>
              <a:gd name="connsiteX1" fmla="*/ 1084150 w 11792284"/>
              <a:gd name="connsiteY1" fmla="*/ 0 h 6504770"/>
              <a:gd name="connsiteX2" fmla="*/ 1867817 w 11792284"/>
              <a:gd name="connsiteY2" fmla="*/ 0 h 6504770"/>
              <a:gd name="connsiteX3" fmla="*/ 2555245 w 11792284"/>
              <a:gd name="connsiteY3" fmla="*/ 0 h 6504770"/>
              <a:gd name="connsiteX4" fmla="*/ 3435152 w 11792284"/>
              <a:gd name="connsiteY4" fmla="*/ 0 h 6504770"/>
              <a:gd name="connsiteX5" fmla="*/ 4026339 w 11792284"/>
              <a:gd name="connsiteY5" fmla="*/ 0 h 6504770"/>
              <a:gd name="connsiteX6" fmla="*/ 4521287 w 11792284"/>
              <a:gd name="connsiteY6" fmla="*/ 0 h 6504770"/>
              <a:gd name="connsiteX7" fmla="*/ 5208715 w 11792284"/>
              <a:gd name="connsiteY7" fmla="*/ 0 h 6504770"/>
              <a:gd name="connsiteX8" fmla="*/ 5992382 w 11792284"/>
              <a:gd name="connsiteY8" fmla="*/ 0 h 6504770"/>
              <a:gd name="connsiteX9" fmla="*/ 6872289 w 11792284"/>
              <a:gd name="connsiteY9" fmla="*/ 0 h 6504770"/>
              <a:gd name="connsiteX10" fmla="*/ 7655956 w 11792284"/>
              <a:gd name="connsiteY10" fmla="*/ 0 h 6504770"/>
              <a:gd name="connsiteX11" fmla="*/ 8535863 w 11792284"/>
              <a:gd name="connsiteY11" fmla="*/ 0 h 6504770"/>
              <a:gd name="connsiteX12" fmla="*/ 9319531 w 11792284"/>
              <a:gd name="connsiteY12" fmla="*/ 0 h 6504770"/>
              <a:gd name="connsiteX13" fmla="*/ 9814478 w 11792284"/>
              <a:gd name="connsiteY13" fmla="*/ 0 h 6504770"/>
              <a:gd name="connsiteX14" fmla="*/ 10708134 w 11792284"/>
              <a:gd name="connsiteY14" fmla="*/ 0 h 6504770"/>
              <a:gd name="connsiteX15" fmla="*/ 11792284 w 11792284"/>
              <a:gd name="connsiteY15" fmla="*/ 1084150 h 6504770"/>
              <a:gd name="connsiteX16" fmla="*/ 11792284 w 11792284"/>
              <a:gd name="connsiteY16" fmla="*/ 1747010 h 6504770"/>
              <a:gd name="connsiteX17" fmla="*/ 11792284 w 11792284"/>
              <a:gd name="connsiteY17" fmla="*/ 2279777 h 6504770"/>
              <a:gd name="connsiteX18" fmla="*/ 11792284 w 11792284"/>
              <a:gd name="connsiteY18" fmla="*/ 2812543 h 6504770"/>
              <a:gd name="connsiteX19" fmla="*/ 11792284 w 11792284"/>
              <a:gd name="connsiteY19" fmla="*/ 3432039 h 6504770"/>
              <a:gd name="connsiteX20" fmla="*/ 11792284 w 11792284"/>
              <a:gd name="connsiteY20" fmla="*/ 4051534 h 6504770"/>
              <a:gd name="connsiteX21" fmla="*/ 11792284 w 11792284"/>
              <a:gd name="connsiteY21" fmla="*/ 4627665 h 6504770"/>
              <a:gd name="connsiteX22" fmla="*/ 11792284 w 11792284"/>
              <a:gd name="connsiteY22" fmla="*/ 5420620 h 6504770"/>
              <a:gd name="connsiteX23" fmla="*/ 10708134 w 11792284"/>
              <a:gd name="connsiteY23" fmla="*/ 6504770 h 6504770"/>
              <a:gd name="connsiteX24" fmla="*/ 10309426 w 11792284"/>
              <a:gd name="connsiteY24" fmla="*/ 6504770 h 6504770"/>
              <a:gd name="connsiteX25" fmla="*/ 9525759 w 11792284"/>
              <a:gd name="connsiteY25" fmla="*/ 6504770 h 6504770"/>
              <a:gd name="connsiteX26" fmla="*/ 8645852 w 11792284"/>
              <a:gd name="connsiteY26" fmla="*/ 6504770 h 6504770"/>
              <a:gd name="connsiteX27" fmla="*/ 8247144 w 11792284"/>
              <a:gd name="connsiteY27" fmla="*/ 6504770 h 6504770"/>
              <a:gd name="connsiteX28" fmla="*/ 7367237 w 11792284"/>
              <a:gd name="connsiteY28" fmla="*/ 6504770 h 6504770"/>
              <a:gd name="connsiteX29" fmla="*/ 6487330 w 11792284"/>
              <a:gd name="connsiteY29" fmla="*/ 6504770 h 6504770"/>
              <a:gd name="connsiteX30" fmla="*/ 6088622 w 11792284"/>
              <a:gd name="connsiteY30" fmla="*/ 6504770 h 6504770"/>
              <a:gd name="connsiteX31" fmla="*/ 5401194 w 11792284"/>
              <a:gd name="connsiteY31" fmla="*/ 6504770 h 6504770"/>
              <a:gd name="connsiteX32" fmla="*/ 4810007 w 11792284"/>
              <a:gd name="connsiteY32" fmla="*/ 6504770 h 6504770"/>
              <a:gd name="connsiteX33" fmla="*/ 4218819 w 11792284"/>
              <a:gd name="connsiteY33" fmla="*/ 6504770 h 6504770"/>
              <a:gd name="connsiteX34" fmla="*/ 3627631 w 11792284"/>
              <a:gd name="connsiteY34" fmla="*/ 6504770 h 6504770"/>
              <a:gd name="connsiteX35" fmla="*/ 3228924 w 11792284"/>
              <a:gd name="connsiteY35" fmla="*/ 6504770 h 6504770"/>
              <a:gd name="connsiteX36" fmla="*/ 2349016 w 11792284"/>
              <a:gd name="connsiteY36" fmla="*/ 6504770 h 6504770"/>
              <a:gd name="connsiteX37" fmla="*/ 1084150 w 11792284"/>
              <a:gd name="connsiteY37" fmla="*/ 6504770 h 6504770"/>
              <a:gd name="connsiteX38" fmla="*/ 0 w 11792284"/>
              <a:gd name="connsiteY38" fmla="*/ 5420620 h 6504770"/>
              <a:gd name="connsiteX39" fmla="*/ 0 w 11792284"/>
              <a:gd name="connsiteY39" fmla="*/ 4757760 h 6504770"/>
              <a:gd name="connsiteX40" fmla="*/ 0 w 11792284"/>
              <a:gd name="connsiteY40" fmla="*/ 4094899 h 6504770"/>
              <a:gd name="connsiteX41" fmla="*/ 0 w 11792284"/>
              <a:gd name="connsiteY41" fmla="*/ 3518768 h 6504770"/>
              <a:gd name="connsiteX42" fmla="*/ 0 w 11792284"/>
              <a:gd name="connsiteY42" fmla="*/ 2986002 h 6504770"/>
              <a:gd name="connsiteX43" fmla="*/ 0 w 11792284"/>
              <a:gd name="connsiteY43" fmla="*/ 2453236 h 6504770"/>
              <a:gd name="connsiteX44" fmla="*/ 0 w 11792284"/>
              <a:gd name="connsiteY44" fmla="*/ 1790375 h 6504770"/>
              <a:gd name="connsiteX45" fmla="*/ 0 w 11792284"/>
              <a:gd name="connsiteY45" fmla="*/ 1084150 h 650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92284" h="6504770" fill="none" extrusionOk="0">
                <a:moveTo>
                  <a:pt x="0" y="1084150"/>
                </a:moveTo>
                <a:cubicBezTo>
                  <a:pt x="5631" y="428467"/>
                  <a:pt x="529224" y="-129586"/>
                  <a:pt x="1084150" y="0"/>
                </a:cubicBezTo>
                <a:cubicBezTo>
                  <a:pt x="1395471" y="6583"/>
                  <a:pt x="1665039" y="-7436"/>
                  <a:pt x="1867817" y="0"/>
                </a:cubicBezTo>
                <a:cubicBezTo>
                  <a:pt x="2070595" y="7436"/>
                  <a:pt x="2388625" y="28249"/>
                  <a:pt x="2555245" y="0"/>
                </a:cubicBezTo>
                <a:cubicBezTo>
                  <a:pt x="2721865" y="-28249"/>
                  <a:pt x="3231528" y="33326"/>
                  <a:pt x="3435152" y="0"/>
                </a:cubicBezTo>
                <a:cubicBezTo>
                  <a:pt x="3638776" y="-33326"/>
                  <a:pt x="3818165" y="14586"/>
                  <a:pt x="4026339" y="0"/>
                </a:cubicBezTo>
                <a:cubicBezTo>
                  <a:pt x="4234513" y="-14586"/>
                  <a:pt x="4394421" y="14580"/>
                  <a:pt x="4521287" y="0"/>
                </a:cubicBezTo>
                <a:cubicBezTo>
                  <a:pt x="4648153" y="-14580"/>
                  <a:pt x="4898252" y="9665"/>
                  <a:pt x="5208715" y="0"/>
                </a:cubicBezTo>
                <a:cubicBezTo>
                  <a:pt x="5519178" y="-9665"/>
                  <a:pt x="5704909" y="-38077"/>
                  <a:pt x="5992382" y="0"/>
                </a:cubicBezTo>
                <a:cubicBezTo>
                  <a:pt x="6279855" y="38077"/>
                  <a:pt x="6437308" y="-20243"/>
                  <a:pt x="6872289" y="0"/>
                </a:cubicBezTo>
                <a:cubicBezTo>
                  <a:pt x="7307270" y="20243"/>
                  <a:pt x="7324707" y="-10740"/>
                  <a:pt x="7655956" y="0"/>
                </a:cubicBezTo>
                <a:cubicBezTo>
                  <a:pt x="7987205" y="10740"/>
                  <a:pt x="8115994" y="26794"/>
                  <a:pt x="8535863" y="0"/>
                </a:cubicBezTo>
                <a:cubicBezTo>
                  <a:pt x="8955732" y="-26794"/>
                  <a:pt x="9035491" y="11625"/>
                  <a:pt x="9319531" y="0"/>
                </a:cubicBezTo>
                <a:cubicBezTo>
                  <a:pt x="9603571" y="-11625"/>
                  <a:pt x="9618306" y="-24332"/>
                  <a:pt x="9814478" y="0"/>
                </a:cubicBezTo>
                <a:cubicBezTo>
                  <a:pt x="10010650" y="24332"/>
                  <a:pt x="10476603" y="-41278"/>
                  <a:pt x="10708134" y="0"/>
                </a:cubicBezTo>
                <a:cubicBezTo>
                  <a:pt x="11330683" y="3665"/>
                  <a:pt x="11835659" y="551937"/>
                  <a:pt x="11792284" y="1084150"/>
                </a:cubicBezTo>
                <a:cubicBezTo>
                  <a:pt x="11787297" y="1242950"/>
                  <a:pt x="11762207" y="1560997"/>
                  <a:pt x="11792284" y="1747010"/>
                </a:cubicBezTo>
                <a:cubicBezTo>
                  <a:pt x="11822361" y="1933023"/>
                  <a:pt x="11804414" y="2159427"/>
                  <a:pt x="11792284" y="2279777"/>
                </a:cubicBezTo>
                <a:cubicBezTo>
                  <a:pt x="11780154" y="2400127"/>
                  <a:pt x="11795736" y="2614971"/>
                  <a:pt x="11792284" y="2812543"/>
                </a:cubicBezTo>
                <a:cubicBezTo>
                  <a:pt x="11788832" y="3010115"/>
                  <a:pt x="11777816" y="3163725"/>
                  <a:pt x="11792284" y="3432039"/>
                </a:cubicBezTo>
                <a:cubicBezTo>
                  <a:pt x="11806752" y="3700353"/>
                  <a:pt x="11817407" y="3741793"/>
                  <a:pt x="11792284" y="4051534"/>
                </a:cubicBezTo>
                <a:cubicBezTo>
                  <a:pt x="11767161" y="4361276"/>
                  <a:pt x="11818157" y="4433950"/>
                  <a:pt x="11792284" y="4627665"/>
                </a:cubicBezTo>
                <a:cubicBezTo>
                  <a:pt x="11766411" y="4821380"/>
                  <a:pt x="11809698" y="5045683"/>
                  <a:pt x="11792284" y="5420620"/>
                </a:cubicBezTo>
                <a:cubicBezTo>
                  <a:pt x="11704897" y="6028976"/>
                  <a:pt x="11334262" y="6538123"/>
                  <a:pt x="10708134" y="6504770"/>
                </a:cubicBezTo>
                <a:cubicBezTo>
                  <a:pt x="10562926" y="6520040"/>
                  <a:pt x="10420635" y="6494127"/>
                  <a:pt x="10309426" y="6504770"/>
                </a:cubicBezTo>
                <a:cubicBezTo>
                  <a:pt x="10198217" y="6515413"/>
                  <a:pt x="9904224" y="6467830"/>
                  <a:pt x="9525759" y="6504770"/>
                </a:cubicBezTo>
                <a:cubicBezTo>
                  <a:pt x="9147294" y="6541710"/>
                  <a:pt x="9004523" y="6498705"/>
                  <a:pt x="8645852" y="6504770"/>
                </a:cubicBezTo>
                <a:cubicBezTo>
                  <a:pt x="8287181" y="6510835"/>
                  <a:pt x="8378631" y="6506319"/>
                  <a:pt x="8247144" y="6504770"/>
                </a:cubicBezTo>
                <a:cubicBezTo>
                  <a:pt x="8115657" y="6503221"/>
                  <a:pt x="7600318" y="6532840"/>
                  <a:pt x="7367237" y="6504770"/>
                </a:cubicBezTo>
                <a:cubicBezTo>
                  <a:pt x="7134156" y="6476700"/>
                  <a:pt x="6701315" y="6495647"/>
                  <a:pt x="6487330" y="6504770"/>
                </a:cubicBezTo>
                <a:cubicBezTo>
                  <a:pt x="6273345" y="6513893"/>
                  <a:pt x="6270838" y="6500137"/>
                  <a:pt x="6088622" y="6504770"/>
                </a:cubicBezTo>
                <a:cubicBezTo>
                  <a:pt x="5906406" y="6509403"/>
                  <a:pt x="5539759" y="6504468"/>
                  <a:pt x="5401194" y="6504770"/>
                </a:cubicBezTo>
                <a:cubicBezTo>
                  <a:pt x="5262629" y="6505072"/>
                  <a:pt x="5082835" y="6494429"/>
                  <a:pt x="4810007" y="6504770"/>
                </a:cubicBezTo>
                <a:cubicBezTo>
                  <a:pt x="4537179" y="6515111"/>
                  <a:pt x="4447944" y="6525797"/>
                  <a:pt x="4218819" y="6504770"/>
                </a:cubicBezTo>
                <a:cubicBezTo>
                  <a:pt x="3989694" y="6483743"/>
                  <a:pt x="3912783" y="6508983"/>
                  <a:pt x="3627631" y="6504770"/>
                </a:cubicBezTo>
                <a:cubicBezTo>
                  <a:pt x="3342479" y="6500557"/>
                  <a:pt x="3347527" y="6502570"/>
                  <a:pt x="3228924" y="6504770"/>
                </a:cubicBezTo>
                <a:cubicBezTo>
                  <a:pt x="3110321" y="6506970"/>
                  <a:pt x="2700809" y="6526469"/>
                  <a:pt x="2349016" y="6504770"/>
                </a:cubicBezTo>
                <a:cubicBezTo>
                  <a:pt x="1997223" y="6483071"/>
                  <a:pt x="1708983" y="6486653"/>
                  <a:pt x="1084150" y="6504770"/>
                </a:cubicBezTo>
                <a:cubicBezTo>
                  <a:pt x="456900" y="6497948"/>
                  <a:pt x="-1923" y="5967034"/>
                  <a:pt x="0" y="5420620"/>
                </a:cubicBezTo>
                <a:cubicBezTo>
                  <a:pt x="-12080" y="5147744"/>
                  <a:pt x="30592" y="4978291"/>
                  <a:pt x="0" y="4757760"/>
                </a:cubicBezTo>
                <a:cubicBezTo>
                  <a:pt x="-30592" y="4537229"/>
                  <a:pt x="-13239" y="4369484"/>
                  <a:pt x="0" y="4094899"/>
                </a:cubicBezTo>
                <a:cubicBezTo>
                  <a:pt x="13239" y="3820314"/>
                  <a:pt x="25968" y="3802495"/>
                  <a:pt x="0" y="3518768"/>
                </a:cubicBezTo>
                <a:cubicBezTo>
                  <a:pt x="-25968" y="3235041"/>
                  <a:pt x="-22276" y="3188148"/>
                  <a:pt x="0" y="2986002"/>
                </a:cubicBezTo>
                <a:cubicBezTo>
                  <a:pt x="22276" y="2783856"/>
                  <a:pt x="-57" y="2700560"/>
                  <a:pt x="0" y="2453236"/>
                </a:cubicBezTo>
                <a:cubicBezTo>
                  <a:pt x="57" y="2205912"/>
                  <a:pt x="-19365" y="1944809"/>
                  <a:pt x="0" y="1790375"/>
                </a:cubicBezTo>
                <a:cubicBezTo>
                  <a:pt x="19365" y="1635941"/>
                  <a:pt x="-19261" y="1406188"/>
                  <a:pt x="0" y="1084150"/>
                </a:cubicBezTo>
                <a:close/>
              </a:path>
              <a:path w="11792284" h="6504770" stroke="0" extrusionOk="0">
                <a:moveTo>
                  <a:pt x="0" y="1084150"/>
                </a:moveTo>
                <a:cubicBezTo>
                  <a:pt x="-121096" y="410695"/>
                  <a:pt x="399952" y="32066"/>
                  <a:pt x="1084150" y="0"/>
                </a:cubicBezTo>
                <a:cubicBezTo>
                  <a:pt x="1338149" y="-18146"/>
                  <a:pt x="1773268" y="-27535"/>
                  <a:pt x="1964057" y="0"/>
                </a:cubicBezTo>
                <a:cubicBezTo>
                  <a:pt x="2154846" y="27535"/>
                  <a:pt x="2422079" y="-9927"/>
                  <a:pt x="2555245" y="0"/>
                </a:cubicBezTo>
                <a:cubicBezTo>
                  <a:pt x="2688411" y="9927"/>
                  <a:pt x="2950089" y="-18640"/>
                  <a:pt x="3050192" y="0"/>
                </a:cubicBezTo>
                <a:cubicBezTo>
                  <a:pt x="3150295" y="18640"/>
                  <a:pt x="3596038" y="-5349"/>
                  <a:pt x="3833860" y="0"/>
                </a:cubicBezTo>
                <a:cubicBezTo>
                  <a:pt x="4071682" y="5349"/>
                  <a:pt x="4228352" y="-412"/>
                  <a:pt x="4425047" y="0"/>
                </a:cubicBezTo>
                <a:cubicBezTo>
                  <a:pt x="4621742" y="412"/>
                  <a:pt x="4925039" y="18875"/>
                  <a:pt x="5304954" y="0"/>
                </a:cubicBezTo>
                <a:cubicBezTo>
                  <a:pt x="5684869" y="-18875"/>
                  <a:pt x="5560824" y="-19490"/>
                  <a:pt x="5799902" y="0"/>
                </a:cubicBezTo>
                <a:cubicBezTo>
                  <a:pt x="6038980" y="19490"/>
                  <a:pt x="6489943" y="31598"/>
                  <a:pt x="6679809" y="0"/>
                </a:cubicBezTo>
                <a:cubicBezTo>
                  <a:pt x="6869675" y="-31598"/>
                  <a:pt x="6987691" y="7063"/>
                  <a:pt x="7078517" y="0"/>
                </a:cubicBezTo>
                <a:cubicBezTo>
                  <a:pt x="7169343" y="-7063"/>
                  <a:pt x="7474971" y="-19102"/>
                  <a:pt x="7765945" y="0"/>
                </a:cubicBezTo>
                <a:cubicBezTo>
                  <a:pt x="8056919" y="19102"/>
                  <a:pt x="8166482" y="18274"/>
                  <a:pt x="8453372" y="0"/>
                </a:cubicBezTo>
                <a:cubicBezTo>
                  <a:pt x="8740262" y="-18274"/>
                  <a:pt x="8799511" y="-9904"/>
                  <a:pt x="9044560" y="0"/>
                </a:cubicBezTo>
                <a:cubicBezTo>
                  <a:pt x="9289609" y="9904"/>
                  <a:pt x="9602986" y="-3454"/>
                  <a:pt x="9924467" y="0"/>
                </a:cubicBezTo>
                <a:cubicBezTo>
                  <a:pt x="10245948" y="3454"/>
                  <a:pt x="10465233" y="-11909"/>
                  <a:pt x="10708134" y="0"/>
                </a:cubicBezTo>
                <a:cubicBezTo>
                  <a:pt x="11206714" y="16451"/>
                  <a:pt x="11763611" y="465606"/>
                  <a:pt x="11792284" y="1084150"/>
                </a:cubicBezTo>
                <a:cubicBezTo>
                  <a:pt x="11801336" y="1220292"/>
                  <a:pt x="11771957" y="1539562"/>
                  <a:pt x="11792284" y="1747010"/>
                </a:cubicBezTo>
                <a:cubicBezTo>
                  <a:pt x="11812611" y="1954458"/>
                  <a:pt x="11783540" y="2072573"/>
                  <a:pt x="11792284" y="2366506"/>
                </a:cubicBezTo>
                <a:cubicBezTo>
                  <a:pt x="11801028" y="2660439"/>
                  <a:pt x="11791425" y="2726529"/>
                  <a:pt x="11792284" y="2855908"/>
                </a:cubicBezTo>
                <a:cubicBezTo>
                  <a:pt x="11793143" y="2985287"/>
                  <a:pt x="11767514" y="3279662"/>
                  <a:pt x="11792284" y="3388674"/>
                </a:cubicBezTo>
                <a:cubicBezTo>
                  <a:pt x="11817054" y="3497686"/>
                  <a:pt x="11773245" y="3945955"/>
                  <a:pt x="11792284" y="4094899"/>
                </a:cubicBezTo>
                <a:cubicBezTo>
                  <a:pt x="11811323" y="4243843"/>
                  <a:pt x="11811715" y="4511822"/>
                  <a:pt x="11792284" y="4714395"/>
                </a:cubicBezTo>
                <a:cubicBezTo>
                  <a:pt x="11772853" y="4916968"/>
                  <a:pt x="11814662" y="5163329"/>
                  <a:pt x="11792284" y="5420620"/>
                </a:cubicBezTo>
                <a:cubicBezTo>
                  <a:pt x="11787288" y="5884664"/>
                  <a:pt x="11428850" y="6530200"/>
                  <a:pt x="10708134" y="6504770"/>
                </a:cubicBezTo>
                <a:cubicBezTo>
                  <a:pt x="10558939" y="6512380"/>
                  <a:pt x="10261330" y="6512237"/>
                  <a:pt x="10020707" y="6504770"/>
                </a:cubicBezTo>
                <a:cubicBezTo>
                  <a:pt x="9780084" y="6497303"/>
                  <a:pt x="9638146" y="6526171"/>
                  <a:pt x="9333279" y="6504770"/>
                </a:cubicBezTo>
                <a:cubicBezTo>
                  <a:pt x="9028412" y="6483369"/>
                  <a:pt x="9011909" y="6481405"/>
                  <a:pt x="8838331" y="6504770"/>
                </a:cubicBezTo>
                <a:cubicBezTo>
                  <a:pt x="8664753" y="6528135"/>
                  <a:pt x="8310717" y="6498765"/>
                  <a:pt x="8054664" y="6504770"/>
                </a:cubicBezTo>
                <a:cubicBezTo>
                  <a:pt x="7798611" y="6510775"/>
                  <a:pt x="7744557" y="6492779"/>
                  <a:pt x="7559716" y="6504770"/>
                </a:cubicBezTo>
                <a:cubicBezTo>
                  <a:pt x="7374875" y="6516761"/>
                  <a:pt x="7140462" y="6514127"/>
                  <a:pt x="6776049" y="6504770"/>
                </a:cubicBezTo>
                <a:cubicBezTo>
                  <a:pt x="6411636" y="6495413"/>
                  <a:pt x="6471804" y="6495569"/>
                  <a:pt x="6377341" y="6504770"/>
                </a:cubicBezTo>
                <a:cubicBezTo>
                  <a:pt x="6282878" y="6513971"/>
                  <a:pt x="5841346" y="6502094"/>
                  <a:pt x="5593674" y="6504770"/>
                </a:cubicBezTo>
                <a:cubicBezTo>
                  <a:pt x="5346002" y="6507446"/>
                  <a:pt x="5275956" y="6492563"/>
                  <a:pt x="5098726" y="6504770"/>
                </a:cubicBezTo>
                <a:cubicBezTo>
                  <a:pt x="4921496" y="6516977"/>
                  <a:pt x="4813186" y="6522386"/>
                  <a:pt x="4700018" y="6504770"/>
                </a:cubicBezTo>
                <a:cubicBezTo>
                  <a:pt x="4586850" y="6487154"/>
                  <a:pt x="4375282" y="6490966"/>
                  <a:pt x="4205071" y="6504770"/>
                </a:cubicBezTo>
                <a:cubicBezTo>
                  <a:pt x="4034860" y="6518574"/>
                  <a:pt x="3654677" y="6517217"/>
                  <a:pt x="3421403" y="6504770"/>
                </a:cubicBezTo>
                <a:cubicBezTo>
                  <a:pt x="3188129" y="6492323"/>
                  <a:pt x="3159336" y="6492317"/>
                  <a:pt x="2926456" y="6504770"/>
                </a:cubicBezTo>
                <a:cubicBezTo>
                  <a:pt x="2693576" y="6517223"/>
                  <a:pt x="2724871" y="6486306"/>
                  <a:pt x="2527748" y="6504770"/>
                </a:cubicBezTo>
                <a:cubicBezTo>
                  <a:pt x="2330625" y="6523234"/>
                  <a:pt x="2255095" y="6480443"/>
                  <a:pt x="2032800" y="6504770"/>
                </a:cubicBezTo>
                <a:cubicBezTo>
                  <a:pt x="1810505" y="6529097"/>
                  <a:pt x="1453559" y="6520205"/>
                  <a:pt x="1084150" y="6504770"/>
                </a:cubicBezTo>
                <a:cubicBezTo>
                  <a:pt x="414125" y="6513314"/>
                  <a:pt x="17440" y="6037698"/>
                  <a:pt x="0" y="5420620"/>
                </a:cubicBezTo>
                <a:cubicBezTo>
                  <a:pt x="-15276" y="5204357"/>
                  <a:pt x="-13325" y="5133384"/>
                  <a:pt x="0" y="4931218"/>
                </a:cubicBezTo>
                <a:cubicBezTo>
                  <a:pt x="13325" y="4729052"/>
                  <a:pt x="-10329" y="4465950"/>
                  <a:pt x="0" y="4311723"/>
                </a:cubicBezTo>
                <a:cubicBezTo>
                  <a:pt x="10329" y="4157496"/>
                  <a:pt x="-2333" y="3823923"/>
                  <a:pt x="0" y="3605498"/>
                </a:cubicBezTo>
                <a:cubicBezTo>
                  <a:pt x="2333" y="3387073"/>
                  <a:pt x="-28740" y="3211446"/>
                  <a:pt x="0" y="2942637"/>
                </a:cubicBezTo>
                <a:cubicBezTo>
                  <a:pt x="28740" y="2673828"/>
                  <a:pt x="9130" y="2647213"/>
                  <a:pt x="0" y="2366506"/>
                </a:cubicBezTo>
                <a:cubicBezTo>
                  <a:pt x="-9130" y="2085799"/>
                  <a:pt x="12897" y="1924232"/>
                  <a:pt x="0" y="1703646"/>
                </a:cubicBezTo>
                <a:cubicBezTo>
                  <a:pt x="-12897" y="1483060"/>
                  <a:pt x="-25380" y="1298259"/>
                  <a:pt x="0" y="1084150"/>
                </a:cubicBezTo>
                <a:close/>
              </a:path>
            </a:pathLst>
          </a:custGeom>
          <a:solidFill>
            <a:srgbClr val="90AADD">
              <a:alpha val="50000"/>
            </a:srgbClr>
          </a:solidFill>
          <a:ln>
            <a:solidFill>
              <a:srgbClr val="90AADD">
                <a:alpha val="50000"/>
              </a:srgb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BAB3CEF-B125-1241-ACAF-33D47FC9088C}"/>
              </a:ext>
            </a:extLst>
          </p:cNvPr>
          <p:cNvSpPr/>
          <p:nvPr/>
        </p:nvSpPr>
        <p:spPr>
          <a:xfrm>
            <a:off x="1479034" y="348075"/>
            <a:ext cx="9221756" cy="2677656"/>
          </a:xfrm>
          <a:prstGeom prst="rect">
            <a:avLst/>
          </a:prstGeom>
        </p:spPr>
        <p:txBody>
          <a:bodyPr wrap="square">
            <a:spAutoFit/>
          </a:bodyPr>
          <a:lstStyle/>
          <a:p>
            <a:pPr algn="ctr"/>
            <a:r>
              <a:rPr lang="en-US" sz="6600" b="1" dirty="0">
                <a:solidFill>
                  <a:schemeClr val="tx1">
                    <a:alpha val="80000"/>
                  </a:schemeClr>
                </a:solidFill>
                <a:effectLst/>
                <a:cs typeface="Damascus" pitchFamily="2" charset="-78"/>
              </a:rPr>
              <a:t>Mining for Context in Alaska Hotel Reviews</a:t>
            </a:r>
          </a:p>
          <a:p>
            <a:pPr algn="ctr"/>
            <a:r>
              <a:rPr lang="en-US" sz="3600" b="1" dirty="0">
                <a:solidFill>
                  <a:schemeClr val="tx1">
                    <a:alpha val="80000"/>
                  </a:schemeClr>
                </a:solidFill>
                <a:effectLst/>
                <a:cs typeface="Damascus" pitchFamily="2" charset="-78"/>
              </a:rPr>
              <a:t>What’s in a Tripadvisor Review?</a:t>
            </a:r>
            <a:endParaRPr lang="en-US" sz="3600" dirty="0">
              <a:solidFill>
                <a:schemeClr val="tx1">
                  <a:alpha val="80000"/>
                </a:schemeClr>
              </a:solidFill>
              <a:effectLst/>
              <a:cs typeface="Damascus" pitchFamily="2" charset="-78"/>
            </a:endParaRPr>
          </a:p>
        </p:txBody>
      </p:sp>
      <p:pic>
        <p:nvPicPr>
          <p:cNvPr id="16" name="Picture 15" descr="Map&#10;&#10;Description automatically generated">
            <a:extLst>
              <a:ext uri="{FF2B5EF4-FFF2-40B4-BE49-F238E27FC236}">
                <a16:creationId xmlns:a16="http://schemas.microsoft.com/office/drawing/2014/main" id="{F4DED72D-2801-7D4C-83F9-30D384DF4098}"/>
              </a:ext>
            </a:extLst>
          </p:cNvPr>
          <p:cNvPicPr>
            <a:picLocks noChangeAspect="1"/>
          </p:cNvPicPr>
          <p:nvPr/>
        </p:nvPicPr>
        <p:blipFill>
          <a:blip r:embed="rId2">
            <a:biLevel thresh="50000"/>
            <a:alphaModFix amt="70000"/>
            <a:extLst>
              <a:ext uri="{BEBA8EAE-BF5A-486C-A8C5-ECC9F3942E4B}">
                <a14:imgProps xmlns:a14="http://schemas.microsoft.com/office/drawing/2010/main">
                  <a14:imgLayer r:embed="rId3">
                    <a14:imgEffect>
                      <a14:artisticPencilSketch/>
                    </a14:imgEffect>
                  </a14:imgLayer>
                </a14:imgProps>
              </a:ext>
              <a:ext uri="{837473B0-CC2E-450A-ABE3-18F120FF3D39}">
                <a1611:picAttrSrcUrl xmlns:a1611="http://schemas.microsoft.com/office/drawing/2016/11/main" r:id="rId4"/>
              </a:ext>
            </a:extLst>
          </a:blip>
          <a:stretch>
            <a:fillRect/>
          </a:stretch>
        </p:blipFill>
        <p:spPr>
          <a:xfrm>
            <a:off x="3797735" y="3197191"/>
            <a:ext cx="4596530" cy="3312734"/>
          </a:xfrm>
          <a:prstGeom prst="rect">
            <a:avLst/>
          </a:prstGeom>
          <a:noFill/>
        </p:spPr>
      </p:pic>
      <p:sp>
        <p:nvSpPr>
          <p:cNvPr id="6" name="Triangle 5">
            <a:extLst>
              <a:ext uri="{FF2B5EF4-FFF2-40B4-BE49-F238E27FC236}">
                <a16:creationId xmlns:a16="http://schemas.microsoft.com/office/drawing/2014/main" id="{F85FC8D8-33BD-654C-97D3-9FCBF7126AF0}"/>
              </a:ext>
            </a:extLst>
          </p:cNvPr>
          <p:cNvSpPr/>
          <p:nvPr/>
        </p:nvSpPr>
        <p:spPr>
          <a:xfrm rot="6773998">
            <a:off x="11749710" y="4311786"/>
            <a:ext cx="213348" cy="638540"/>
          </a:xfrm>
          <a:custGeom>
            <a:avLst/>
            <a:gdLst>
              <a:gd name="connsiteX0" fmla="*/ 0 w 213348"/>
              <a:gd name="connsiteY0" fmla="*/ 638540 h 638540"/>
              <a:gd name="connsiteX1" fmla="*/ 106674 w 213348"/>
              <a:gd name="connsiteY1" fmla="*/ 0 h 638540"/>
              <a:gd name="connsiteX2" fmla="*/ 213348 w 213348"/>
              <a:gd name="connsiteY2" fmla="*/ 638540 h 638540"/>
              <a:gd name="connsiteX3" fmla="*/ 0 w 213348"/>
              <a:gd name="connsiteY3" fmla="*/ 638540 h 638540"/>
            </a:gdLst>
            <a:ahLst/>
            <a:cxnLst>
              <a:cxn ang="0">
                <a:pos x="connsiteX0" y="connsiteY0"/>
              </a:cxn>
              <a:cxn ang="0">
                <a:pos x="connsiteX1" y="connsiteY1"/>
              </a:cxn>
              <a:cxn ang="0">
                <a:pos x="connsiteX2" y="connsiteY2"/>
              </a:cxn>
              <a:cxn ang="0">
                <a:pos x="connsiteX3" y="connsiteY3"/>
              </a:cxn>
            </a:cxnLst>
            <a:rect l="l" t="t" r="r" b="b"/>
            <a:pathLst>
              <a:path w="213348" h="638540" fill="none" extrusionOk="0">
                <a:moveTo>
                  <a:pt x="0" y="638540"/>
                </a:moveTo>
                <a:cubicBezTo>
                  <a:pt x="42114" y="552218"/>
                  <a:pt x="109711" y="285076"/>
                  <a:pt x="106674" y="0"/>
                </a:cubicBezTo>
                <a:cubicBezTo>
                  <a:pt x="112036" y="120151"/>
                  <a:pt x="144267" y="402338"/>
                  <a:pt x="213348" y="638540"/>
                </a:cubicBezTo>
                <a:cubicBezTo>
                  <a:pt x="120370" y="631831"/>
                  <a:pt x="55555" y="650923"/>
                  <a:pt x="0" y="638540"/>
                </a:cubicBezTo>
                <a:close/>
              </a:path>
              <a:path w="213348" h="638540" stroke="0" extrusionOk="0">
                <a:moveTo>
                  <a:pt x="0" y="638540"/>
                </a:moveTo>
                <a:cubicBezTo>
                  <a:pt x="50336" y="356795"/>
                  <a:pt x="125274" y="101421"/>
                  <a:pt x="106674" y="0"/>
                </a:cubicBezTo>
                <a:cubicBezTo>
                  <a:pt x="124860" y="202452"/>
                  <a:pt x="205404" y="473265"/>
                  <a:pt x="213348" y="638540"/>
                </a:cubicBezTo>
                <a:cubicBezTo>
                  <a:pt x="166905" y="633169"/>
                  <a:pt x="64749" y="627476"/>
                  <a:pt x="0" y="638540"/>
                </a:cubicBezTo>
                <a:close/>
              </a:path>
            </a:pathLst>
          </a:custGeom>
          <a:solidFill>
            <a:schemeClr val="bg1"/>
          </a:solidFill>
          <a:ln>
            <a:solidFill>
              <a:schemeClr val="bg1"/>
            </a:solidFill>
            <a:extLst>
              <a:ext uri="{C807C97D-BFC1-408E-A445-0C87EB9F89A2}">
                <ask:lineSketchStyleProps xmlns:ask="http://schemas.microsoft.com/office/drawing/2018/sketchyshapes" sd="1219033472">
                  <a:prstGeom prst="triangl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AD3874-9660-2D4B-B16C-6AE403781D6C}"/>
              </a:ext>
            </a:extLst>
          </p:cNvPr>
          <p:cNvSpPr/>
          <p:nvPr/>
        </p:nvSpPr>
        <p:spPr>
          <a:xfrm>
            <a:off x="9292281" y="3663211"/>
            <a:ext cx="2426072" cy="1637837"/>
          </a:xfrm>
          <a:custGeom>
            <a:avLst/>
            <a:gdLst>
              <a:gd name="connsiteX0" fmla="*/ 0 w 2426072"/>
              <a:gd name="connsiteY0" fmla="*/ 818919 h 1637837"/>
              <a:gd name="connsiteX1" fmla="*/ 1213036 w 2426072"/>
              <a:gd name="connsiteY1" fmla="*/ 0 h 1637837"/>
              <a:gd name="connsiteX2" fmla="*/ 2426072 w 2426072"/>
              <a:gd name="connsiteY2" fmla="*/ 818919 h 1637837"/>
              <a:gd name="connsiteX3" fmla="*/ 1213036 w 2426072"/>
              <a:gd name="connsiteY3" fmla="*/ 1637838 h 1637837"/>
              <a:gd name="connsiteX4" fmla="*/ 0 w 2426072"/>
              <a:gd name="connsiteY4" fmla="*/ 818919 h 1637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072" h="1637837" fill="none" extrusionOk="0">
                <a:moveTo>
                  <a:pt x="0" y="818919"/>
                </a:moveTo>
                <a:cubicBezTo>
                  <a:pt x="122617" y="381189"/>
                  <a:pt x="573296" y="-62154"/>
                  <a:pt x="1213036" y="0"/>
                </a:cubicBezTo>
                <a:cubicBezTo>
                  <a:pt x="1864575" y="-2818"/>
                  <a:pt x="2382402" y="407758"/>
                  <a:pt x="2426072" y="818919"/>
                </a:cubicBezTo>
                <a:cubicBezTo>
                  <a:pt x="2414563" y="1161442"/>
                  <a:pt x="1862582" y="1666181"/>
                  <a:pt x="1213036" y="1637838"/>
                </a:cubicBezTo>
                <a:cubicBezTo>
                  <a:pt x="608125" y="1674245"/>
                  <a:pt x="23216" y="1276777"/>
                  <a:pt x="0" y="818919"/>
                </a:cubicBezTo>
                <a:close/>
              </a:path>
              <a:path w="2426072" h="1637837" stroke="0" extrusionOk="0">
                <a:moveTo>
                  <a:pt x="0" y="818919"/>
                </a:moveTo>
                <a:cubicBezTo>
                  <a:pt x="-30103" y="348075"/>
                  <a:pt x="465360" y="29175"/>
                  <a:pt x="1213036" y="0"/>
                </a:cubicBezTo>
                <a:cubicBezTo>
                  <a:pt x="1917004" y="7164"/>
                  <a:pt x="2382325" y="368034"/>
                  <a:pt x="2426072" y="818919"/>
                </a:cubicBezTo>
                <a:cubicBezTo>
                  <a:pt x="2366838" y="1329040"/>
                  <a:pt x="1874172" y="1686505"/>
                  <a:pt x="1213036" y="1637838"/>
                </a:cubicBezTo>
                <a:cubicBezTo>
                  <a:pt x="488970" y="1608225"/>
                  <a:pt x="61183" y="1300429"/>
                  <a:pt x="0" y="818919"/>
                </a:cubicBezTo>
                <a:close/>
              </a:path>
            </a:pathLst>
          </a:custGeom>
          <a:solidFill>
            <a:schemeClr val="bg1"/>
          </a:solidFill>
          <a:ln w="25400">
            <a:solidFill>
              <a:schemeClr val="bg1"/>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93C43"/>
                </a:solidFill>
              </a:rPr>
              <a:t>“They have coffee but offer powdered cream. This was so disappointing not the best part of our trip at all...”</a:t>
            </a:r>
          </a:p>
        </p:txBody>
      </p:sp>
      <p:sp>
        <p:nvSpPr>
          <p:cNvPr id="18" name="Triangle 17">
            <a:extLst>
              <a:ext uri="{FF2B5EF4-FFF2-40B4-BE49-F238E27FC236}">
                <a16:creationId xmlns:a16="http://schemas.microsoft.com/office/drawing/2014/main" id="{CD13F6FC-F721-A84E-A698-1EA121450C08}"/>
              </a:ext>
            </a:extLst>
          </p:cNvPr>
          <p:cNvSpPr/>
          <p:nvPr/>
        </p:nvSpPr>
        <p:spPr>
          <a:xfrm rot="14535340">
            <a:off x="228677" y="3992747"/>
            <a:ext cx="182425" cy="626932"/>
          </a:xfrm>
          <a:custGeom>
            <a:avLst/>
            <a:gdLst>
              <a:gd name="connsiteX0" fmla="*/ 0 w 182425"/>
              <a:gd name="connsiteY0" fmla="*/ 626932 h 626932"/>
              <a:gd name="connsiteX1" fmla="*/ 91213 w 182425"/>
              <a:gd name="connsiteY1" fmla="*/ 0 h 626932"/>
              <a:gd name="connsiteX2" fmla="*/ 182425 w 182425"/>
              <a:gd name="connsiteY2" fmla="*/ 626932 h 626932"/>
              <a:gd name="connsiteX3" fmla="*/ 0 w 182425"/>
              <a:gd name="connsiteY3" fmla="*/ 626932 h 626932"/>
            </a:gdLst>
            <a:ahLst/>
            <a:cxnLst>
              <a:cxn ang="0">
                <a:pos x="connsiteX0" y="connsiteY0"/>
              </a:cxn>
              <a:cxn ang="0">
                <a:pos x="connsiteX1" y="connsiteY1"/>
              </a:cxn>
              <a:cxn ang="0">
                <a:pos x="connsiteX2" y="connsiteY2"/>
              </a:cxn>
              <a:cxn ang="0">
                <a:pos x="connsiteX3" y="connsiteY3"/>
              </a:cxn>
            </a:cxnLst>
            <a:rect l="l" t="t" r="r" b="b"/>
            <a:pathLst>
              <a:path w="182425" h="626932" fill="none" extrusionOk="0">
                <a:moveTo>
                  <a:pt x="0" y="626932"/>
                </a:moveTo>
                <a:cubicBezTo>
                  <a:pt x="49610" y="476671"/>
                  <a:pt x="81010" y="176274"/>
                  <a:pt x="91213" y="0"/>
                </a:cubicBezTo>
                <a:cubicBezTo>
                  <a:pt x="107431" y="75406"/>
                  <a:pt x="200966" y="546527"/>
                  <a:pt x="182425" y="626932"/>
                </a:cubicBezTo>
                <a:cubicBezTo>
                  <a:pt x="125530" y="621916"/>
                  <a:pt x="68657" y="628029"/>
                  <a:pt x="0" y="626932"/>
                </a:cubicBezTo>
                <a:close/>
              </a:path>
              <a:path w="182425" h="626932" stroke="0" extrusionOk="0">
                <a:moveTo>
                  <a:pt x="0" y="626932"/>
                </a:moveTo>
                <a:cubicBezTo>
                  <a:pt x="51141" y="450543"/>
                  <a:pt x="80106" y="118113"/>
                  <a:pt x="91213" y="0"/>
                </a:cubicBezTo>
                <a:cubicBezTo>
                  <a:pt x="150353" y="255710"/>
                  <a:pt x="139724" y="560613"/>
                  <a:pt x="182425" y="626932"/>
                </a:cubicBezTo>
                <a:cubicBezTo>
                  <a:pt x="128260" y="634234"/>
                  <a:pt x="33596" y="627397"/>
                  <a:pt x="0" y="626932"/>
                </a:cubicBezTo>
                <a:close/>
              </a:path>
            </a:pathLst>
          </a:custGeom>
          <a:solidFill>
            <a:schemeClr val="bg1"/>
          </a:solidFill>
          <a:ln>
            <a:solidFill>
              <a:schemeClr val="bg1"/>
            </a:solidFill>
            <a:extLst>
              <a:ext uri="{C807C97D-BFC1-408E-A445-0C87EB9F89A2}">
                <ask:lineSketchStyleProps xmlns:ask="http://schemas.microsoft.com/office/drawing/2018/sketchyshapes" sd="1219033472">
                  <a:prstGeom prst="triangl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33F9B90-CD29-5347-9729-F6C639BAD0A8}"/>
              </a:ext>
            </a:extLst>
          </p:cNvPr>
          <p:cNvSpPr/>
          <p:nvPr/>
        </p:nvSpPr>
        <p:spPr>
          <a:xfrm>
            <a:off x="473647" y="3283689"/>
            <a:ext cx="2686944" cy="1387166"/>
          </a:xfrm>
          <a:custGeom>
            <a:avLst/>
            <a:gdLst>
              <a:gd name="connsiteX0" fmla="*/ 0 w 2686944"/>
              <a:gd name="connsiteY0" fmla="*/ 693583 h 1387166"/>
              <a:gd name="connsiteX1" fmla="*/ 1343472 w 2686944"/>
              <a:gd name="connsiteY1" fmla="*/ 0 h 1387166"/>
              <a:gd name="connsiteX2" fmla="*/ 2686944 w 2686944"/>
              <a:gd name="connsiteY2" fmla="*/ 693583 h 1387166"/>
              <a:gd name="connsiteX3" fmla="*/ 1343472 w 2686944"/>
              <a:gd name="connsiteY3" fmla="*/ 1387166 h 1387166"/>
              <a:gd name="connsiteX4" fmla="*/ 0 w 2686944"/>
              <a:gd name="connsiteY4" fmla="*/ 693583 h 138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944" h="1387166" fill="none" extrusionOk="0">
                <a:moveTo>
                  <a:pt x="0" y="693583"/>
                </a:moveTo>
                <a:cubicBezTo>
                  <a:pt x="120208" y="324788"/>
                  <a:pt x="657024" y="-114282"/>
                  <a:pt x="1343472" y="0"/>
                </a:cubicBezTo>
                <a:cubicBezTo>
                  <a:pt x="2057889" y="-4221"/>
                  <a:pt x="2649780" y="345518"/>
                  <a:pt x="2686944" y="693583"/>
                </a:cubicBezTo>
                <a:cubicBezTo>
                  <a:pt x="2673230" y="945855"/>
                  <a:pt x="2033797" y="1458950"/>
                  <a:pt x="1343472" y="1387166"/>
                </a:cubicBezTo>
                <a:cubicBezTo>
                  <a:pt x="639998" y="1408723"/>
                  <a:pt x="36019" y="1085298"/>
                  <a:pt x="0" y="693583"/>
                </a:cubicBezTo>
                <a:close/>
              </a:path>
              <a:path w="2686944" h="1387166" stroke="0" extrusionOk="0">
                <a:moveTo>
                  <a:pt x="0" y="693583"/>
                </a:moveTo>
                <a:cubicBezTo>
                  <a:pt x="-48720" y="280476"/>
                  <a:pt x="514638" y="32598"/>
                  <a:pt x="1343472" y="0"/>
                </a:cubicBezTo>
                <a:cubicBezTo>
                  <a:pt x="2093529" y="1701"/>
                  <a:pt x="2681957" y="310687"/>
                  <a:pt x="2686944" y="693583"/>
                </a:cubicBezTo>
                <a:cubicBezTo>
                  <a:pt x="2673246" y="1090015"/>
                  <a:pt x="2062805" y="1512339"/>
                  <a:pt x="1343472" y="1387166"/>
                </a:cubicBezTo>
                <a:cubicBezTo>
                  <a:pt x="546232" y="1356932"/>
                  <a:pt x="30592" y="1091255"/>
                  <a:pt x="0" y="693583"/>
                </a:cubicBezTo>
                <a:close/>
              </a:path>
            </a:pathLst>
          </a:custGeom>
          <a:solidFill>
            <a:schemeClr val="bg1"/>
          </a:solidFill>
          <a:ln w="25400">
            <a:solidFill>
              <a:schemeClr val="bg1"/>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alpha val="80000"/>
                  </a:schemeClr>
                </a:solidFill>
                <a:cs typeface="Damascus" pitchFamily="2" charset="-78"/>
              </a:rPr>
              <a:t>“We didn't get up early to check out the free breakfast and rather took a cab to Denny’s”</a:t>
            </a:r>
          </a:p>
        </p:txBody>
      </p:sp>
      <p:sp>
        <p:nvSpPr>
          <p:cNvPr id="22" name="Triangle 21">
            <a:extLst>
              <a:ext uri="{FF2B5EF4-FFF2-40B4-BE49-F238E27FC236}">
                <a16:creationId xmlns:a16="http://schemas.microsoft.com/office/drawing/2014/main" id="{C25FB225-2110-D340-840D-986EAD7E1709}"/>
              </a:ext>
            </a:extLst>
          </p:cNvPr>
          <p:cNvSpPr/>
          <p:nvPr/>
        </p:nvSpPr>
        <p:spPr>
          <a:xfrm rot="14535340">
            <a:off x="483293" y="5465992"/>
            <a:ext cx="182219" cy="1254370"/>
          </a:xfrm>
          <a:custGeom>
            <a:avLst/>
            <a:gdLst>
              <a:gd name="connsiteX0" fmla="*/ 0 w 182219"/>
              <a:gd name="connsiteY0" fmla="*/ 1254370 h 1254370"/>
              <a:gd name="connsiteX1" fmla="*/ 91110 w 182219"/>
              <a:gd name="connsiteY1" fmla="*/ 0 h 1254370"/>
              <a:gd name="connsiteX2" fmla="*/ 182219 w 182219"/>
              <a:gd name="connsiteY2" fmla="*/ 1254370 h 1254370"/>
              <a:gd name="connsiteX3" fmla="*/ 0 w 182219"/>
              <a:gd name="connsiteY3" fmla="*/ 1254370 h 1254370"/>
            </a:gdLst>
            <a:ahLst/>
            <a:cxnLst>
              <a:cxn ang="0">
                <a:pos x="connsiteX0" y="connsiteY0"/>
              </a:cxn>
              <a:cxn ang="0">
                <a:pos x="connsiteX1" y="connsiteY1"/>
              </a:cxn>
              <a:cxn ang="0">
                <a:pos x="connsiteX2" y="connsiteY2"/>
              </a:cxn>
              <a:cxn ang="0">
                <a:pos x="connsiteX3" y="connsiteY3"/>
              </a:cxn>
            </a:cxnLst>
            <a:rect l="l" t="t" r="r" b="b"/>
            <a:pathLst>
              <a:path w="182219" h="1254370" fill="none" extrusionOk="0">
                <a:moveTo>
                  <a:pt x="0" y="1254370"/>
                </a:moveTo>
                <a:cubicBezTo>
                  <a:pt x="-23454" y="703439"/>
                  <a:pt x="117849" y="429669"/>
                  <a:pt x="91110" y="0"/>
                </a:cubicBezTo>
                <a:cubicBezTo>
                  <a:pt x="187115" y="159419"/>
                  <a:pt x="42281" y="765750"/>
                  <a:pt x="182219" y="1254370"/>
                </a:cubicBezTo>
                <a:cubicBezTo>
                  <a:pt x="111568" y="1258706"/>
                  <a:pt x="37346" y="1265458"/>
                  <a:pt x="0" y="1254370"/>
                </a:cubicBezTo>
                <a:close/>
              </a:path>
              <a:path w="182219" h="1254370" stroke="0" extrusionOk="0">
                <a:moveTo>
                  <a:pt x="0" y="1254370"/>
                </a:moveTo>
                <a:cubicBezTo>
                  <a:pt x="86371" y="721081"/>
                  <a:pt x="128842" y="288213"/>
                  <a:pt x="91110" y="0"/>
                </a:cubicBezTo>
                <a:cubicBezTo>
                  <a:pt x="63751" y="223703"/>
                  <a:pt x="266214" y="945955"/>
                  <a:pt x="182219" y="1254370"/>
                </a:cubicBezTo>
                <a:cubicBezTo>
                  <a:pt x="143304" y="1238702"/>
                  <a:pt x="63011" y="1250848"/>
                  <a:pt x="0" y="1254370"/>
                </a:cubicBezTo>
                <a:close/>
              </a:path>
            </a:pathLst>
          </a:custGeom>
          <a:solidFill>
            <a:schemeClr val="bg1"/>
          </a:solidFill>
          <a:ln>
            <a:solidFill>
              <a:schemeClr val="bg1"/>
            </a:solidFill>
            <a:extLst>
              <a:ext uri="{C807C97D-BFC1-408E-A445-0C87EB9F89A2}">
                <ask:lineSketchStyleProps xmlns:ask="http://schemas.microsoft.com/office/drawing/2018/sketchyshapes" sd="1219033472">
                  <a:prstGeom prst="triangl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BFA3CA-2426-6F4F-8AED-FB6B338C46D8}"/>
              </a:ext>
            </a:extLst>
          </p:cNvPr>
          <p:cNvSpPr/>
          <p:nvPr/>
        </p:nvSpPr>
        <p:spPr>
          <a:xfrm>
            <a:off x="829741" y="5504969"/>
            <a:ext cx="1071853" cy="745214"/>
          </a:xfrm>
          <a:custGeom>
            <a:avLst/>
            <a:gdLst>
              <a:gd name="connsiteX0" fmla="*/ 0 w 1071853"/>
              <a:gd name="connsiteY0" fmla="*/ 372607 h 745214"/>
              <a:gd name="connsiteX1" fmla="*/ 535927 w 1071853"/>
              <a:gd name="connsiteY1" fmla="*/ 0 h 745214"/>
              <a:gd name="connsiteX2" fmla="*/ 1071854 w 1071853"/>
              <a:gd name="connsiteY2" fmla="*/ 372607 h 745214"/>
              <a:gd name="connsiteX3" fmla="*/ 535927 w 1071853"/>
              <a:gd name="connsiteY3" fmla="*/ 745214 h 745214"/>
              <a:gd name="connsiteX4" fmla="*/ 0 w 1071853"/>
              <a:gd name="connsiteY4" fmla="*/ 372607 h 745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853" h="745214" fill="none" extrusionOk="0">
                <a:moveTo>
                  <a:pt x="0" y="372607"/>
                </a:moveTo>
                <a:cubicBezTo>
                  <a:pt x="11222" y="168153"/>
                  <a:pt x="248151" y="-16892"/>
                  <a:pt x="535927" y="0"/>
                </a:cubicBezTo>
                <a:cubicBezTo>
                  <a:pt x="814584" y="-2653"/>
                  <a:pt x="1065985" y="172347"/>
                  <a:pt x="1071854" y="372607"/>
                </a:cubicBezTo>
                <a:cubicBezTo>
                  <a:pt x="1071203" y="572184"/>
                  <a:pt x="821146" y="760174"/>
                  <a:pt x="535927" y="745214"/>
                </a:cubicBezTo>
                <a:cubicBezTo>
                  <a:pt x="265227" y="759369"/>
                  <a:pt x="2791" y="579063"/>
                  <a:pt x="0" y="372607"/>
                </a:cubicBezTo>
                <a:close/>
              </a:path>
              <a:path w="1071853" h="745214" stroke="0" extrusionOk="0">
                <a:moveTo>
                  <a:pt x="0" y="372607"/>
                </a:moveTo>
                <a:cubicBezTo>
                  <a:pt x="-47783" y="137348"/>
                  <a:pt x="226335" y="5107"/>
                  <a:pt x="535927" y="0"/>
                </a:cubicBezTo>
                <a:cubicBezTo>
                  <a:pt x="868709" y="7747"/>
                  <a:pt x="1061860" y="167140"/>
                  <a:pt x="1071854" y="372607"/>
                </a:cubicBezTo>
                <a:cubicBezTo>
                  <a:pt x="1058896" y="591046"/>
                  <a:pt x="827674" y="768636"/>
                  <a:pt x="535927" y="745214"/>
                </a:cubicBezTo>
                <a:cubicBezTo>
                  <a:pt x="211984" y="729917"/>
                  <a:pt x="11031" y="583663"/>
                  <a:pt x="0" y="372607"/>
                </a:cubicBezTo>
                <a:close/>
              </a:path>
            </a:pathLst>
          </a:custGeom>
          <a:solidFill>
            <a:schemeClr val="bg1"/>
          </a:solidFill>
          <a:ln w="25400">
            <a:solidFill>
              <a:schemeClr val="bg1"/>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alpha val="80000"/>
                  </a:schemeClr>
                </a:solidFill>
                <a:cs typeface="Damascus" pitchFamily="2" charset="-78"/>
              </a:rPr>
              <a:t>“Sucks”</a:t>
            </a:r>
          </a:p>
        </p:txBody>
      </p:sp>
    </p:spTree>
    <p:extLst>
      <p:ext uri="{BB962C8B-B14F-4D97-AF65-F5344CB8AC3E}">
        <p14:creationId xmlns:p14="http://schemas.microsoft.com/office/powerpoint/2010/main" val="1005939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CF2D4E3F-18DE-7842-8E20-960466CDC127}"/>
              </a:ext>
            </a:extLst>
          </p:cNvPr>
          <p:cNvSpPr/>
          <p:nvPr/>
        </p:nvSpPr>
        <p:spPr>
          <a:xfrm rot="4124245">
            <a:off x="10355960" y="254564"/>
            <a:ext cx="1620570" cy="1570745"/>
          </a:xfrm>
          <a:custGeom>
            <a:avLst/>
            <a:gdLst>
              <a:gd name="connsiteX0" fmla="*/ 0 w 1620570"/>
              <a:gd name="connsiteY0" fmla="*/ 785373 h 1570745"/>
              <a:gd name="connsiteX1" fmla="*/ 810285 w 1620570"/>
              <a:gd name="connsiteY1" fmla="*/ 0 h 1570745"/>
              <a:gd name="connsiteX2" fmla="*/ 1620570 w 1620570"/>
              <a:gd name="connsiteY2" fmla="*/ 785373 h 1570745"/>
              <a:gd name="connsiteX3" fmla="*/ 810285 w 1620570"/>
              <a:gd name="connsiteY3" fmla="*/ 1570746 h 1570745"/>
              <a:gd name="connsiteX4" fmla="*/ 0 w 1620570"/>
              <a:gd name="connsiteY4" fmla="*/ 785373 h 157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570" h="1570745" fill="none" extrusionOk="0">
                <a:moveTo>
                  <a:pt x="0" y="785373"/>
                </a:moveTo>
                <a:cubicBezTo>
                  <a:pt x="37242" y="356041"/>
                  <a:pt x="372448" y="-19902"/>
                  <a:pt x="810285" y="0"/>
                </a:cubicBezTo>
                <a:cubicBezTo>
                  <a:pt x="1165874" y="-14076"/>
                  <a:pt x="1580162" y="389667"/>
                  <a:pt x="1620570" y="785373"/>
                </a:cubicBezTo>
                <a:cubicBezTo>
                  <a:pt x="1618105" y="1195617"/>
                  <a:pt x="1216232" y="1628504"/>
                  <a:pt x="810285" y="1570746"/>
                </a:cubicBezTo>
                <a:cubicBezTo>
                  <a:pt x="405344" y="1594577"/>
                  <a:pt x="32292" y="1226887"/>
                  <a:pt x="0" y="785373"/>
                </a:cubicBezTo>
                <a:close/>
              </a:path>
              <a:path w="1620570" h="1570745" stroke="0" extrusionOk="0">
                <a:moveTo>
                  <a:pt x="0" y="785373"/>
                </a:moveTo>
                <a:cubicBezTo>
                  <a:pt x="-9570" y="345720"/>
                  <a:pt x="265576" y="36481"/>
                  <a:pt x="810285" y="0"/>
                </a:cubicBezTo>
                <a:cubicBezTo>
                  <a:pt x="1338372" y="16964"/>
                  <a:pt x="1599137" y="352305"/>
                  <a:pt x="1620570" y="785373"/>
                </a:cubicBezTo>
                <a:cubicBezTo>
                  <a:pt x="1596156" y="1242964"/>
                  <a:pt x="1249204" y="1618218"/>
                  <a:pt x="810285" y="1570746"/>
                </a:cubicBezTo>
                <a:cubicBezTo>
                  <a:pt x="352706" y="1565236"/>
                  <a:pt x="68406" y="1251808"/>
                  <a:pt x="0" y="785373"/>
                </a:cubicBezTo>
                <a:close/>
              </a:path>
            </a:pathLst>
          </a:custGeom>
          <a:solidFill>
            <a:schemeClr val="accent1">
              <a:lumMod val="60000"/>
              <a:lumOff val="40000"/>
              <a:alpha val="50000"/>
            </a:schemeClr>
          </a:solidFill>
          <a:ln>
            <a:solidFill>
              <a:srgbClr val="90AADD">
                <a:alpha val="50000"/>
              </a:srgb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p&#10;&#10;Description automatically generated">
            <a:extLst>
              <a:ext uri="{FF2B5EF4-FFF2-40B4-BE49-F238E27FC236}">
                <a16:creationId xmlns:a16="http://schemas.microsoft.com/office/drawing/2014/main" id="{DF28E2E1-5754-0043-A85A-7722837B6CE5}"/>
              </a:ext>
            </a:extLst>
          </p:cNvPr>
          <p:cNvPicPr>
            <a:picLocks noChangeAspect="1"/>
          </p:cNvPicPr>
          <p:nvPr/>
        </p:nvPicPr>
        <p:blipFill>
          <a:blip r:embed="rId3">
            <a:biLevel thresh="50000"/>
            <a:alphaModFix amt="70000"/>
            <a:extLst>
              <a:ext uri="{BEBA8EAE-BF5A-486C-A8C5-ECC9F3942E4B}">
                <a14:imgProps xmlns:a14="http://schemas.microsoft.com/office/drawing/2010/main">
                  <a14:imgLayer r:embed="rId4">
                    <a14:imgEffect>
                      <a14:artisticPencilSketch/>
                    </a14:imgEffect>
                  </a14:imgLayer>
                </a14:imgProps>
              </a:ext>
              <a:ext uri="{837473B0-CC2E-450A-ABE3-18F120FF3D39}">
                <a1611:picAttrSrcUrl xmlns:a1611="http://schemas.microsoft.com/office/drawing/2016/11/main" r:id="rId5"/>
              </a:ext>
            </a:extLst>
          </a:blip>
          <a:stretch>
            <a:fillRect/>
          </a:stretch>
        </p:blipFill>
        <p:spPr>
          <a:xfrm>
            <a:off x="10164183" y="454570"/>
            <a:ext cx="2004123" cy="1444378"/>
          </a:xfrm>
          <a:prstGeom prst="rect">
            <a:avLst/>
          </a:prstGeom>
          <a:noFill/>
        </p:spPr>
      </p:pic>
      <p:sp>
        <p:nvSpPr>
          <p:cNvPr id="15" name="Rounded Rectangle 14">
            <a:extLst>
              <a:ext uri="{FF2B5EF4-FFF2-40B4-BE49-F238E27FC236}">
                <a16:creationId xmlns:a16="http://schemas.microsoft.com/office/drawing/2014/main" id="{205036A2-6B7A-7444-BAA0-638D50C38031}"/>
              </a:ext>
            </a:extLst>
          </p:cNvPr>
          <p:cNvSpPr/>
          <p:nvPr/>
        </p:nvSpPr>
        <p:spPr>
          <a:xfrm>
            <a:off x="193770" y="176615"/>
            <a:ext cx="9934873" cy="6504770"/>
          </a:xfrm>
          <a:custGeom>
            <a:avLst/>
            <a:gdLst>
              <a:gd name="connsiteX0" fmla="*/ 0 w 9934873"/>
              <a:gd name="connsiteY0" fmla="*/ 1084150 h 6504770"/>
              <a:gd name="connsiteX1" fmla="*/ 1084150 w 9934873"/>
              <a:gd name="connsiteY1" fmla="*/ 0 h 6504770"/>
              <a:gd name="connsiteX2" fmla="*/ 1886696 w 9934873"/>
              <a:gd name="connsiteY2" fmla="*/ 0 h 6504770"/>
              <a:gd name="connsiteX3" fmla="*/ 2378579 w 9934873"/>
              <a:gd name="connsiteY3" fmla="*/ 0 h 6504770"/>
              <a:gd name="connsiteX4" fmla="*/ 3025793 w 9934873"/>
              <a:gd name="connsiteY4" fmla="*/ 0 h 6504770"/>
              <a:gd name="connsiteX5" fmla="*/ 3440010 w 9934873"/>
              <a:gd name="connsiteY5" fmla="*/ 0 h 6504770"/>
              <a:gd name="connsiteX6" fmla="*/ 4242556 w 9934873"/>
              <a:gd name="connsiteY6" fmla="*/ 0 h 6504770"/>
              <a:gd name="connsiteX7" fmla="*/ 4889771 w 9934873"/>
              <a:gd name="connsiteY7" fmla="*/ 0 h 6504770"/>
              <a:gd name="connsiteX8" fmla="*/ 5692317 w 9934873"/>
              <a:gd name="connsiteY8" fmla="*/ 0 h 6504770"/>
              <a:gd name="connsiteX9" fmla="*/ 6261865 w 9934873"/>
              <a:gd name="connsiteY9" fmla="*/ 0 h 6504770"/>
              <a:gd name="connsiteX10" fmla="*/ 6753748 w 9934873"/>
              <a:gd name="connsiteY10" fmla="*/ 0 h 6504770"/>
              <a:gd name="connsiteX11" fmla="*/ 7400963 w 9934873"/>
              <a:gd name="connsiteY11" fmla="*/ 0 h 6504770"/>
              <a:gd name="connsiteX12" fmla="*/ 8125843 w 9934873"/>
              <a:gd name="connsiteY12" fmla="*/ 0 h 6504770"/>
              <a:gd name="connsiteX13" fmla="*/ 8850723 w 9934873"/>
              <a:gd name="connsiteY13" fmla="*/ 0 h 6504770"/>
              <a:gd name="connsiteX14" fmla="*/ 9934873 w 9934873"/>
              <a:gd name="connsiteY14" fmla="*/ 1084150 h 6504770"/>
              <a:gd name="connsiteX15" fmla="*/ 9934873 w 9934873"/>
              <a:gd name="connsiteY15" fmla="*/ 1747010 h 6504770"/>
              <a:gd name="connsiteX16" fmla="*/ 9934873 w 9934873"/>
              <a:gd name="connsiteY16" fmla="*/ 2279777 h 6504770"/>
              <a:gd name="connsiteX17" fmla="*/ 9934873 w 9934873"/>
              <a:gd name="connsiteY17" fmla="*/ 2942637 h 6504770"/>
              <a:gd name="connsiteX18" fmla="*/ 9934873 w 9934873"/>
              <a:gd name="connsiteY18" fmla="*/ 3518768 h 6504770"/>
              <a:gd name="connsiteX19" fmla="*/ 9934873 w 9934873"/>
              <a:gd name="connsiteY19" fmla="*/ 4051534 h 6504770"/>
              <a:gd name="connsiteX20" fmla="*/ 9934873 w 9934873"/>
              <a:gd name="connsiteY20" fmla="*/ 4540936 h 6504770"/>
              <a:gd name="connsiteX21" fmla="*/ 9934873 w 9934873"/>
              <a:gd name="connsiteY21" fmla="*/ 5420620 h 6504770"/>
              <a:gd name="connsiteX22" fmla="*/ 8850723 w 9934873"/>
              <a:gd name="connsiteY22" fmla="*/ 6504770 h 6504770"/>
              <a:gd name="connsiteX23" fmla="*/ 8125843 w 9934873"/>
              <a:gd name="connsiteY23" fmla="*/ 6504770 h 6504770"/>
              <a:gd name="connsiteX24" fmla="*/ 7556294 w 9934873"/>
              <a:gd name="connsiteY24" fmla="*/ 6504770 h 6504770"/>
              <a:gd name="connsiteX25" fmla="*/ 6753748 w 9934873"/>
              <a:gd name="connsiteY25" fmla="*/ 6504770 h 6504770"/>
              <a:gd name="connsiteX26" fmla="*/ 6261865 w 9934873"/>
              <a:gd name="connsiteY26" fmla="*/ 6504770 h 6504770"/>
              <a:gd name="connsiteX27" fmla="*/ 5459319 w 9934873"/>
              <a:gd name="connsiteY27" fmla="*/ 6504770 h 6504770"/>
              <a:gd name="connsiteX28" fmla="*/ 4967437 w 9934873"/>
              <a:gd name="connsiteY28" fmla="*/ 6504770 h 6504770"/>
              <a:gd name="connsiteX29" fmla="*/ 4242556 w 9934873"/>
              <a:gd name="connsiteY29" fmla="*/ 6504770 h 6504770"/>
              <a:gd name="connsiteX30" fmla="*/ 3440010 w 9934873"/>
              <a:gd name="connsiteY30" fmla="*/ 6504770 h 6504770"/>
              <a:gd name="connsiteX31" fmla="*/ 3025793 w 9934873"/>
              <a:gd name="connsiteY31" fmla="*/ 6504770 h 6504770"/>
              <a:gd name="connsiteX32" fmla="*/ 2223247 w 9934873"/>
              <a:gd name="connsiteY32" fmla="*/ 6504770 h 6504770"/>
              <a:gd name="connsiteX33" fmla="*/ 1084150 w 9934873"/>
              <a:gd name="connsiteY33" fmla="*/ 6504770 h 6504770"/>
              <a:gd name="connsiteX34" fmla="*/ 0 w 9934873"/>
              <a:gd name="connsiteY34" fmla="*/ 5420620 h 6504770"/>
              <a:gd name="connsiteX35" fmla="*/ 0 w 9934873"/>
              <a:gd name="connsiteY35" fmla="*/ 4844489 h 6504770"/>
              <a:gd name="connsiteX36" fmla="*/ 0 w 9934873"/>
              <a:gd name="connsiteY36" fmla="*/ 4268358 h 6504770"/>
              <a:gd name="connsiteX37" fmla="*/ 0 w 9934873"/>
              <a:gd name="connsiteY37" fmla="*/ 3692227 h 6504770"/>
              <a:gd name="connsiteX38" fmla="*/ 0 w 9934873"/>
              <a:gd name="connsiteY38" fmla="*/ 3202825 h 6504770"/>
              <a:gd name="connsiteX39" fmla="*/ 0 w 9934873"/>
              <a:gd name="connsiteY39" fmla="*/ 2496600 h 6504770"/>
              <a:gd name="connsiteX40" fmla="*/ 0 w 9934873"/>
              <a:gd name="connsiteY40" fmla="*/ 1790375 h 6504770"/>
              <a:gd name="connsiteX41" fmla="*/ 0 w 9934873"/>
              <a:gd name="connsiteY41" fmla="*/ 1084150 h 650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34873" h="6504770" fill="none" extrusionOk="0">
                <a:moveTo>
                  <a:pt x="0" y="1084150"/>
                </a:moveTo>
                <a:cubicBezTo>
                  <a:pt x="-59055" y="417824"/>
                  <a:pt x="507969" y="-24430"/>
                  <a:pt x="1084150" y="0"/>
                </a:cubicBezTo>
                <a:cubicBezTo>
                  <a:pt x="1301268" y="-22750"/>
                  <a:pt x="1541742" y="-20184"/>
                  <a:pt x="1886696" y="0"/>
                </a:cubicBezTo>
                <a:cubicBezTo>
                  <a:pt x="2231650" y="20184"/>
                  <a:pt x="2180423" y="-23785"/>
                  <a:pt x="2378579" y="0"/>
                </a:cubicBezTo>
                <a:cubicBezTo>
                  <a:pt x="2576735" y="23785"/>
                  <a:pt x="2784875" y="-11746"/>
                  <a:pt x="3025793" y="0"/>
                </a:cubicBezTo>
                <a:cubicBezTo>
                  <a:pt x="3266711" y="11746"/>
                  <a:pt x="3329046" y="-7933"/>
                  <a:pt x="3440010" y="0"/>
                </a:cubicBezTo>
                <a:cubicBezTo>
                  <a:pt x="3550974" y="7933"/>
                  <a:pt x="4000155" y="19663"/>
                  <a:pt x="4242556" y="0"/>
                </a:cubicBezTo>
                <a:cubicBezTo>
                  <a:pt x="4484957" y="-19663"/>
                  <a:pt x="4748088" y="-24430"/>
                  <a:pt x="4889771" y="0"/>
                </a:cubicBezTo>
                <a:cubicBezTo>
                  <a:pt x="5031455" y="24430"/>
                  <a:pt x="5293381" y="-7090"/>
                  <a:pt x="5692317" y="0"/>
                </a:cubicBezTo>
                <a:cubicBezTo>
                  <a:pt x="6091253" y="7090"/>
                  <a:pt x="6030440" y="-16768"/>
                  <a:pt x="6261865" y="0"/>
                </a:cubicBezTo>
                <a:cubicBezTo>
                  <a:pt x="6493290" y="16768"/>
                  <a:pt x="6650059" y="-15076"/>
                  <a:pt x="6753748" y="0"/>
                </a:cubicBezTo>
                <a:cubicBezTo>
                  <a:pt x="6857437" y="15076"/>
                  <a:pt x="7178385" y="-6931"/>
                  <a:pt x="7400963" y="0"/>
                </a:cubicBezTo>
                <a:cubicBezTo>
                  <a:pt x="7623541" y="6931"/>
                  <a:pt x="7955206" y="-4939"/>
                  <a:pt x="8125843" y="0"/>
                </a:cubicBezTo>
                <a:cubicBezTo>
                  <a:pt x="8296480" y="4939"/>
                  <a:pt x="8559218" y="-32366"/>
                  <a:pt x="8850723" y="0"/>
                </a:cubicBezTo>
                <a:cubicBezTo>
                  <a:pt x="9442722" y="102305"/>
                  <a:pt x="9892651" y="448384"/>
                  <a:pt x="9934873" y="1084150"/>
                </a:cubicBezTo>
                <a:cubicBezTo>
                  <a:pt x="9931236" y="1331145"/>
                  <a:pt x="9944836" y="1444082"/>
                  <a:pt x="9934873" y="1747010"/>
                </a:cubicBezTo>
                <a:cubicBezTo>
                  <a:pt x="9924910" y="2049938"/>
                  <a:pt x="9933397" y="2059904"/>
                  <a:pt x="9934873" y="2279777"/>
                </a:cubicBezTo>
                <a:cubicBezTo>
                  <a:pt x="9936349" y="2499650"/>
                  <a:pt x="9917836" y="2660953"/>
                  <a:pt x="9934873" y="2942637"/>
                </a:cubicBezTo>
                <a:cubicBezTo>
                  <a:pt x="9951910" y="3224321"/>
                  <a:pt x="9950048" y="3251482"/>
                  <a:pt x="9934873" y="3518768"/>
                </a:cubicBezTo>
                <a:cubicBezTo>
                  <a:pt x="9919698" y="3786054"/>
                  <a:pt x="9935133" y="3805891"/>
                  <a:pt x="9934873" y="4051534"/>
                </a:cubicBezTo>
                <a:cubicBezTo>
                  <a:pt x="9934613" y="4297177"/>
                  <a:pt x="9945928" y="4387447"/>
                  <a:pt x="9934873" y="4540936"/>
                </a:cubicBezTo>
                <a:cubicBezTo>
                  <a:pt x="9923818" y="4694425"/>
                  <a:pt x="9922208" y="5139386"/>
                  <a:pt x="9934873" y="5420620"/>
                </a:cubicBezTo>
                <a:cubicBezTo>
                  <a:pt x="9819857" y="5995067"/>
                  <a:pt x="9486297" y="6512132"/>
                  <a:pt x="8850723" y="6504770"/>
                </a:cubicBezTo>
                <a:cubicBezTo>
                  <a:pt x="8625492" y="6508057"/>
                  <a:pt x="8433805" y="6540767"/>
                  <a:pt x="8125843" y="6504770"/>
                </a:cubicBezTo>
                <a:cubicBezTo>
                  <a:pt x="7817881" y="6468773"/>
                  <a:pt x="7787917" y="6529403"/>
                  <a:pt x="7556294" y="6504770"/>
                </a:cubicBezTo>
                <a:cubicBezTo>
                  <a:pt x="7324671" y="6480137"/>
                  <a:pt x="7126452" y="6494795"/>
                  <a:pt x="6753748" y="6504770"/>
                </a:cubicBezTo>
                <a:cubicBezTo>
                  <a:pt x="6381044" y="6514745"/>
                  <a:pt x="6489316" y="6506569"/>
                  <a:pt x="6261865" y="6504770"/>
                </a:cubicBezTo>
                <a:cubicBezTo>
                  <a:pt x="6034414" y="6502971"/>
                  <a:pt x="5771518" y="6486112"/>
                  <a:pt x="5459319" y="6504770"/>
                </a:cubicBezTo>
                <a:cubicBezTo>
                  <a:pt x="5147120" y="6523428"/>
                  <a:pt x="5131837" y="6489316"/>
                  <a:pt x="4967437" y="6504770"/>
                </a:cubicBezTo>
                <a:cubicBezTo>
                  <a:pt x="4803037" y="6520224"/>
                  <a:pt x="4555757" y="6538931"/>
                  <a:pt x="4242556" y="6504770"/>
                </a:cubicBezTo>
                <a:cubicBezTo>
                  <a:pt x="3929355" y="6470609"/>
                  <a:pt x="3682301" y="6478640"/>
                  <a:pt x="3440010" y="6504770"/>
                </a:cubicBezTo>
                <a:cubicBezTo>
                  <a:pt x="3197719" y="6530900"/>
                  <a:pt x="3229712" y="6506143"/>
                  <a:pt x="3025793" y="6504770"/>
                </a:cubicBezTo>
                <a:cubicBezTo>
                  <a:pt x="2821874" y="6503397"/>
                  <a:pt x="2506191" y="6527145"/>
                  <a:pt x="2223247" y="6504770"/>
                </a:cubicBezTo>
                <a:cubicBezTo>
                  <a:pt x="1940303" y="6482395"/>
                  <a:pt x="1648552" y="6539503"/>
                  <a:pt x="1084150" y="6504770"/>
                </a:cubicBezTo>
                <a:cubicBezTo>
                  <a:pt x="482727" y="6390821"/>
                  <a:pt x="59262" y="5976389"/>
                  <a:pt x="0" y="5420620"/>
                </a:cubicBezTo>
                <a:cubicBezTo>
                  <a:pt x="-27049" y="5158573"/>
                  <a:pt x="-11027" y="5026027"/>
                  <a:pt x="0" y="4844489"/>
                </a:cubicBezTo>
                <a:cubicBezTo>
                  <a:pt x="11027" y="4662951"/>
                  <a:pt x="-3234" y="4530696"/>
                  <a:pt x="0" y="4268358"/>
                </a:cubicBezTo>
                <a:cubicBezTo>
                  <a:pt x="3234" y="4006020"/>
                  <a:pt x="-14951" y="3960517"/>
                  <a:pt x="0" y="3692227"/>
                </a:cubicBezTo>
                <a:cubicBezTo>
                  <a:pt x="14951" y="3423937"/>
                  <a:pt x="-20096" y="3321586"/>
                  <a:pt x="0" y="3202825"/>
                </a:cubicBezTo>
                <a:cubicBezTo>
                  <a:pt x="20096" y="3084064"/>
                  <a:pt x="16123" y="2676448"/>
                  <a:pt x="0" y="2496600"/>
                </a:cubicBezTo>
                <a:cubicBezTo>
                  <a:pt x="-16123" y="2316752"/>
                  <a:pt x="30529" y="2086816"/>
                  <a:pt x="0" y="1790375"/>
                </a:cubicBezTo>
                <a:cubicBezTo>
                  <a:pt x="-30529" y="1493935"/>
                  <a:pt x="3124" y="1352901"/>
                  <a:pt x="0" y="1084150"/>
                </a:cubicBezTo>
                <a:close/>
              </a:path>
              <a:path w="9934873" h="6504770" stroke="0" extrusionOk="0">
                <a:moveTo>
                  <a:pt x="0" y="1084150"/>
                </a:moveTo>
                <a:cubicBezTo>
                  <a:pt x="-121096" y="410695"/>
                  <a:pt x="399952" y="32066"/>
                  <a:pt x="1084150" y="0"/>
                </a:cubicBezTo>
                <a:cubicBezTo>
                  <a:pt x="1305061" y="29204"/>
                  <a:pt x="1519336" y="38056"/>
                  <a:pt x="1886696" y="0"/>
                </a:cubicBezTo>
                <a:cubicBezTo>
                  <a:pt x="2254056" y="-38056"/>
                  <a:pt x="2201298" y="-13496"/>
                  <a:pt x="2456245" y="0"/>
                </a:cubicBezTo>
                <a:cubicBezTo>
                  <a:pt x="2711192" y="13496"/>
                  <a:pt x="2767255" y="21620"/>
                  <a:pt x="2948128" y="0"/>
                </a:cubicBezTo>
                <a:cubicBezTo>
                  <a:pt x="3129001" y="-21620"/>
                  <a:pt x="3499071" y="-14241"/>
                  <a:pt x="3673008" y="0"/>
                </a:cubicBezTo>
                <a:cubicBezTo>
                  <a:pt x="3846945" y="14241"/>
                  <a:pt x="4076075" y="8950"/>
                  <a:pt x="4242556" y="0"/>
                </a:cubicBezTo>
                <a:cubicBezTo>
                  <a:pt x="4409037" y="-8950"/>
                  <a:pt x="4788544" y="11999"/>
                  <a:pt x="5045102" y="0"/>
                </a:cubicBezTo>
                <a:cubicBezTo>
                  <a:pt x="5301660" y="-11999"/>
                  <a:pt x="5382668" y="-2924"/>
                  <a:pt x="5536985" y="0"/>
                </a:cubicBezTo>
                <a:cubicBezTo>
                  <a:pt x="5691302" y="2924"/>
                  <a:pt x="6081620" y="4119"/>
                  <a:pt x="6339531" y="0"/>
                </a:cubicBezTo>
                <a:cubicBezTo>
                  <a:pt x="6597442" y="-4119"/>
                  <a:pt x="6664532" y="9284"/>
                  <a:pt x="6753748" y="0"/>
                </a:cubicBezTo>
                <a:cubicBezTo>
                  <a:pt x="6842964" y="-9284"/>
                  <a:pt x="7166107" y="18497"/>
                  <a:pt x="7400963" y="0"/>
                </a:cubicBezTo>
                <a:cubicBezTo>
                  <a:pt x="7635820" y="-18497"/>
                  <a:pt x="7743948" y="14766"/>
                  <a:pt x="8048177" y="0"/>
                </a:cubicBezTo>
                <a:cubicBezTo>
                  <a:pt x="8352406" y="-14766"/>
                  <a:pt x="8666570" y="-22927"/>
                  <a:pt x="8850723" y="0"/>
                </a:cubicBezTo>
                <a:cubicBezTo>
                  <a:pt x="9514092" y="79141"/>
                  <a:pt x="10025308" y="406210"/>
                  <a:pt x="9934873" y="1084150"/>
                </a:cubicBezTo>
                <a:cubicBezTo>
                  <a:pt x="9917914" y="1326644"/>
                  <a:pt x="9964995" y="1559973"/>
                  <a:pt x="9934873" y="1703646"/>
                </a:cubicBezTo>
                <a:cubicBezTo>
                  <a:pt x="9904751" y="1847319"/>
                  <a:pt x="9923908" y="2103771"/>
                  <a:pt x="9934873" y="2323141"/>
                </a:cubicBezTo>
                <a:cubicBezTo>
                  <a:pt x="9945838" y="2542511"/>
                  <a:pt x="9945916" y="2876444"/>
                  <a:pt x="9934873" y="3029367"/>
                </a:cubicBezTo>
                <a:cubicBezTo>
                  <a:pt x="9923830" y="3182290"/>
                  <a:pt x="9924367" y="3359179"/>
                  <a:pt x="9934873" y="3648862"/>
                </a:cubicBezTo>
                <a:cubicBezTo>
                  <a:pt x="9945379" y="3938545"/>
                  <a:pt x="9934014" y="4008885"/>
                  <a:pt x="9934873" y="4138264"/>
                </a:cubicBezTo>
                <a:cubicBezTo>
                  <a:pt x="9935732" y="4267643"/>
                  <a:pt x="9910103" y="4562018"/>
                  <a:pt x="9934873" y="4671030"/>
                </a:cubicBezTo>
                <a:cubicBezTo>
                  <a:pt x="9959643" y="4780042"/>
                  <a:pt x="9925479" y="5178967"/>
                  <a:pt x="9934873" y="5420620"/>
                </a:cubicBezTo>
                <a:cubicBezTo>
                  <a:pt x="9959332" y="6014205"/>
                  <a:pt x="9457642" y="6582242"/>
                  <a:pt x="8850723" y="6504770"/>
                </a:cubicBezTo>
                <a:cubicBezTo>
                  <a:pt x="8656152" y="6500504"/>
                  <a:pt x="8556733" y="6526253"/>
                  <a:pt x="8358840" y="6504770"/>
                </a:cubicBezTo>
                <a:cubicBezTo>
                  <a:pt x="8160947" y="6483287"/>
                  <a:pt x="8098413" y="6515614"/>
                  <a:pt x="7944623" y="6504770"/>
                </a:cubicBezTo>
                <a:cubicBezTo>
                  <a:pt x="7790833" y="6493926"/>
                  <a:pt x="7706279" y="6503058"/>
                  <a:pt x="7530406" y="6504770"/>
                </a:cubicBezTo>
                <a:cubicBezTo>
                  <a:pt x="7354533" y="6506482"/>
                  <a:pt x="7203446" y="6496036"/>
                  <a:pt x="6883191" y="6504770"/>
                </a:cubicBezTo>
                <a:cubicBezTo>
                  <a:pt x="6562936" y="6513504"/>
                  <a:pt x="6628283" y="6484504"/>
                  <a:pt x="6391308" y="6504770"/>
                </a:cubicBezTo>
                <a:cubicBezTo>
                  <a:pt x="6154333" y="6525036"/>
                  <a:pt x="5932144" y="6477949"/>
                  <a:pt x="5666428" y="6504770"/>
                </a:cubicBezTo>
                <a:cubicBezTo>
                  <a:pt x="5400712" y="6531591"/>
                  <a:pt x="5332226" y="6504983"/>
                  <a:pt x="5174545" y="6504770"/>
                </a:cubicBezTo>
                <a:cubicBezTo>
                  <a:pt x="5016864" y="6504557"/>
                  <a:pt x="4749897" y="6470808"/>
                  <a:pt x="4449665" y="6504770"/>
                </a:cubicBezTo>
                <a:cubicBezTo>
                  <a:pt x="4149433" y="6538732"/>
                  <a:pt x="4150972" y="6515899"/>
                  <a:pt x="4035448" y="6504770"/>
                </a:cubicBezTo>
                <a:cubicBezTo>
                  <a:pt x="3919924" y="6493641"/>
                  <a:pt x="3587572" y="6477089"/>
                  <a:pt x="3310568" y="6504770"/>
                </a:cubicBezTo>
                <a:cubicBezTo>
                  <a:pt x="3033564" y="6532451"/>
                  <a:pt x="3003422" y="6492733"/>
                  <a:pt x="2818685" y="6504770"/>
                </a:cubicBezTo>
                <a:cubicBezTo>
                  <a:pt x="2633948" y="6516807"/>
                  <a:pt x="2547422" y="6488253"/>
                  <a:pt x="2404467" y="6504770"/>
                </a:cubicBezTo>
                <a:cubicBezTo>
                  <a:pt x="2261512" y="6521287"/>
                  <a:pt x="2027703" y="6504489"/>
                  <a:pt x="1912584" y="6504770"/>
                </a:cubicBezTo>
                <a:cubicBezTo>
                  <a:pt x="1797465" y="6505051"/>
                  <a:pt x="1476266" y="6469261"/>
                  <a:pt x="1084150" y="6504770"/>
                </a:cubicBezTo>
                <a:cubicBezTo>
                  <a:pt x="604905" y="6473137"/>
                  <a:pt x="-14720" y="6121347"/>
                  <a:pt x="0" y="5420620"/>
                </a:cubicBezTo>
                <a:cubicBezTo>
                  <a:pt x="14815" y="5290208"/>
                  <a:pt x="-4067" y="5092454"/>
                  <a:pt x="0" y="4887854"/>
                </a:cubicBezTo>
                <a:cubicBezTo>
                  <a:pt x="4067" y="4683254"/>
                  <a:pt x="-26713" y="4599384"/>
                  <a:pt x="0" y="4311723"/>
                </a:cubicBezTo>
                <a:cubicBezTo>
                  <a:pt x="26713" y="4024062"/>
                  <a:pt x="-13905" y="3816197"/>
                  <a:pt x="0" y="3692227"/>
                </a:cubicBezTo>
                <a:cubicBezTo>
                  <a:pt x="13905" y="3568257"/>
                  <a:pt x="-22692" y="3305214"/>
                  <a:pt x="0" y="3159461"/>
                </a:cubicBezTo>
                <a:cubicBezTo>
                  <a:pt x="22692" y="3013708"/>
                  <a:pt x="-19110" y="2609758"/>
                  <a:pt x="0" y="2453236"/>
                </a:cubicBezTo>
                <a:cubicBezTo>
                  <a:pt x="19110" y="2296714"/>
                  <a:pt x="-12759" y="1991602"/>
                  <a:pt x="0" y="1833740"/>
                </a:cubicBezTo>
                <a:cubicBezTo>
                  <a:pt x="12759" y="1675878"/>
                  <a:pt x="-31272" y="1435833"/>
                  <a:pt x="0" y="1084150"/>
                </a:cubicBezTo>
                <a:close/>
              </a:path>
            </a:pathLst>
          </a:custGeom>
          <a:solidFill>
            <a:srgbClr val="90AADD">
              <a:alpha val="50000"/>
            </a:srgbClr>
          </a:solidFill>
          <a:ln>
            <a:solidFill>
              <a:srgbClr val="90AADD">
                <a:alpha val="50000"/>
              </a:srgb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6B333E-8801-2949-9310-5DA29154CEAB}"/>
              </a:ext>
            </a:extLst>
          </p:cNvPr>
          <p:cNvSpPr txBox="1"/>
          <p:nvPr/>
        </p:nvSpPr>
        <p:spPr>
          <a:xfrm>
            <a:off x="518986" y="1442563"/>
            <a:ext cx="9470025" cy="2462213"/>
          </a:xfrm>
          <a:prstGeom prst="rect">
            <a:avLst/>
          </a:prstGeom>
          <a:noFill/>
        </p:spPr>
        <p:txBody>
          <a:bodyPr wrap="square" numCol="4" spcCol="365760" rtlCol="0">
            <a:spAutoFit/>
          </a:bodyPr>
          <a:lstStyle/>
          <a:p>
            <a:pPr algn="ctr"/>
            <a:r>
              <a:rPr lang="en-US" sz="2000" b="1" dirty="0"/>
              <a:t>Main data source</a:t>
            </a:r>
          </a:p>
          <a:p>
            <a:pPr algn="ctr"/>
            <a:endParaRPr lang="en-US" dirty="0"/>
          </a:p>
          <a:p>
            <a:pPr algn="ctr"/>
            <a:r>
              <a:rPr lang="en-US" dirty="0"/>
              <a:t>Scraped Tripadvisor reviews of hotels and properties in Alaska</a:t>
            </a:r>
          </a:p>
          <a:p>
            <a:pPr algn="ctr"/>
            <a:endParaRPr lang="en-US" b="1" dirty="0"/>
          </a:p>
          <a:p>
            <a:pPr algn="ctr"/>
            <a:endParaRPr lang="en-US" b="1" dirty="0"/>
          </a:p>
          <a:p>
            <a:pPr algn="ctr"/>
            <a:endParaRPr lang="en-US" b="1" dirty="0"/>
          </a:p>
          <a:p>
            <a:pPr algn="ctr"/>
            <a:r>
              <a:rPr lang="en-US" sz="2000" b="1" dirty="0"/>
              <a:t>     Corpus</a:t>
            </a:r>
          </a:p>
          <a:p>
            <a:pPr algn="ctr"/>
            <a:endParaRPr lang="en-US" sz="2000" b="1" dirty="0"/>
          </a:p>
          <a:p>
            <a:pPr algn="ctr"/>
            <a:r>
              <a:rPr lang="en-US" dirty="0"/>
              <a:t>      77,740 reviews</a:t>
            </a:r>
          </a:p>
          <a:p>
            <a:pPr algn="ctr"/>
            <a:r>
              <a:rPr lang="en-US" dirty="0"/>
              <a:t>      7,378,484 words</a:t>
            </a:r>
          </a:p>
          <a:p>
            <a:pPr algn="ctr"/>
            <a:endParaRPr lang="en-US" dirty="0"/>
          </a:p>
          <a:p>
            <a:pPr algn="ctr"/>
            <a:endParaRPr lang="en-US" sz="2000" b="1" dirty="0"/>
          </a:p>
          <a:p>
            <a:pPr algn="ctr"/>
            <a:endParaRPr lang="en-US" sz="2000" b="1" dirty="0"/>
          </a:p>
          <a:p>
            <a:pPr algn="ctr"/>
            <a:endParaRPr lang="en-US" sz="2000" b="1" dirty="0"/>
          </a:p>
          <a:p>
            <a:pPr algn="ctr"/>
            <a:r>
              <a:rPr lang="en-US" sz="2000" b="1" dirty="0"/>
              <a:t>Main tools</a:t>
            </a:r>
          </a:p>
          <a:p>
            <a:pPr algn="ctr"/>
            <a:endParaRPr lang="en-US" dirty="0"/>
          </a:p>
          <a:p>
            <a:pPr algn="ctr"/>
            <a:r>
              <a:rPr lang="en-US" dirty="0"/>
              <a:t>NLTK</a:t>
            </a:r>
          </a:p>
          <a:p>
            <a:pPr algn="ctr"/>
            <a:r>
              <a:rPr lang="en-US" dirty="0"/>
              <a:t>SymSpell</a:t>
            </a:r>
          </a:p>
          <a:p>
            <a:pPr algn="ctr"/>
            <a:r>
              <a:rPr lang="en-US" dirty="0"/>
              <a:t>SpaCy</a:t>
            </a:r>
          </a:p>
          <a:p>
            <a:pPr algn="ctr"/>
            <a:r>
              <a:rPr lang="en-US" dirty="0"/>
              <a:t>Vader</a:t>
            </a:r>
          </a:p>
          <a:p>
            <a:pPr algn="ctr"/>
            <a:r>
              <a:rPr lang="en-US" dirty="0"/>
              <a:t>CorEx</a:t>
            </a:r>
          </a:p>
          <a:p>
            <a:pPr algn="ctr"/>
            <a:endParaRPr lang="en-US" sz="2000" b="1" dirty="0"/>
          </a:p>
          <a:p>
            <a:pPr algn="ctr"/>
            <a:r>
              <a:rPr lang="en-US" sz="2000" b="1" dirty="0"/>
              <a:t>Objective</a:t>
            </a:r>
          </a:p>
          <a:p>
            <a:pPr algn="ctr"/>
            <a:endParaRPr lang="en-US" sz="2000" b="1" dirty="0"/>
          </a:p>
          <a:p>
            <a:pPr algn="ctr"/>
            <a:r>
              <a:rPr lang="en-US" dirty="0"/>
              <a:t>Topic modeling with CorEx and topic-based review filter application</a:t>
            </a:r>
          </a:p>
          <a:p>
            <a:pPr algn="ctr"/>
            <a:endParaRPr lang="en-US" b="1" dirty="0"/>
          </a:p>
        </p:txBody>
      </p:sp>
      <p:sp>
        <p:nvSpPr>
          <p:cNvPr id="16" name="TextBox 15">
            <a:extLst>
              <a:ext uri="{FF2B5EF4-FFF2-40B4-BE49-F238E27FC236}">
                <a16:creationId xmlns:a16="http://schemas.microsoft.com/office/drawing/2014/main" id="{8E1B8444-83B3-6547-AA81-E7FC24391034}"/>
              </a:ext>
            </a:extLst>
          </p:cNvPr>
          <p:cNvSpPr txBox="1"/>
          <p:nvPr/>
        </p:nvSpPr>
        <p:spPr>
          <a:xfrm>
            <a:off x="2800764" y="317872"/>
            <a:ext cx="4629865" cy="646331"/>
          </a:xfrm>
          <a:prstGeom prst="rect">
            <a:avLst/>
          </a:prstGeom>
          <a:noFill/>
        </p:spPr>
        <p:txBody>
          <a:bodyPr wrap="square" rtlCol="0">
            <a:spAutoFit/>
          </a:bodyPr>
          <a:lstStyle/>
          <a:p>
            <a:pPr algn="ctr"/>
            <a:r>
              <a:rPr lang="en-US" sz="3600" b="1" dirty="0">
                <a:solidFill>
                  <a:schemeClr val="tx1">
                    <a:alpha val="80000"/>
                  </a:schemeClr>
                </a:solidFill>
              </a:rPr>
              <a:t>Overview</a:t>
            </a:r>
            <a:endParaRPr lang="en-US" sz="3600" dirty="0">
              <a:solidFill>
                <a:schemeClr val="tx1">
                  <a:alpha val="80000"/>
                </a:schemeClr>
              </a:solidFill>
            </a:endParaRPr>
          </a:p>
        </p:txBody>
      </p:sp>
      <p:sp>
        <p:nvSpPr>
          <p:cNvPr id="17" name="Rounded Rectangle 16">
            <a:extLst>
              <a:ext uri="{FF2B5EF4-FFF2-40B4-BE49-F238E27FC236}">
                <a16:creationId xmlns:a16="http://schemas.microsoft.com/office/drawing/2014/main" id="{E65BFD06-F0D0-2648-A110-E9459E00F213}"/>
              </a:ext>
            </a:extLst>
          </p:cNvPr>
          <p:cNvSpPr/>
          <p:nvPr/>
        </p:nvSpPr>
        <p:spPr>
          <a:xfrm>
            <a:off x="3865404" y="326825"/>
            <a:ext cx="2500584" cy="646331"/>
          </a:xfrm>
          <a:custGeom>
            <a:avLst/>
            <a:gdLst>
              <a:gd name="connsiteX0" fmla="*/ 0 w 2500584"/>
              <a:gd name="connsiteY0" fmla="*/ 107724 h 646331"/>
              <a:gd name="connsiteX1" fmla="*/ 107724 w 2500584"/>
              <a:gd name="connsiteY1" fmla="*/ 0 h 646331"/>
              <a:gd name="connsiteX2" fmla="*/ 724711 w 2500584"/>
              <a:gd name="connsiteY2" fmla="*/ 0 h 646331"/>
              <a:gd name="connsiteX3" fmla="*/ 1273143 w 2500584"/>
              <a:gd name="connsiteY3" fmla="*/ 0 h 646331"/>
              <a:gd name="connsiteX4" fmla="*/ 1798725 w 2500584"/>
              <a:gd name="connsiteY4" fmla="*/ 0 h 646331"/>
              <a:gd name="connsiteX5" fmla="*/ 2392860 w 2500584"/>
              <a:gd name="connsiteY5" fmla="*/ 0 h 646331"/>
              <a:gd name="connsiteX6" fmla="*/ 2500584 w 2500584"/>
              <a:gd name="connsiteY6" fmla="*/ 107724 h 646331"/>
              <a:gd name="connsiteX7" fmla="*/ 2500584 w 2500584"/>
              <a:gd name="connsiteY7" fmla="*/ 538607 h 646331"/>
              <a:gd name="connsiteX8" fmla="*/ 2392860 w 2500584"/>
              <a:gd name="connsiteY8" fmla="*/ 646331 h 646331"/>
              <a:gd name="connsiteX9" fmla="*/ 1867279 w 2500584"/>
              <a:gd name="connsiteY9" fmla="*/ 646331 h 646331"/>
              <a:gd name="connsiteX10" fmla="*/ 1295995 w 2500584"/>
              <a:gd name="connsiteY10" fmla="*/ 646331 h 646331"/>
              <a:gd name="connsiteX11" fmla="*/ 747562 w 2500584"/>
              <a:gd name="connsiteY11" fmla="*/ 646331 h 646331"/>
              <a:gd name="connsiteX12" fmla="*/ 107724 w 2500584"/>
              <a:gd name="connsiteY12" fmla="*/ 646331 h 646331"/>
              <a:gd name="connsiteX13" fmla="*/ 0 w 2500584"/>
              <a:gd name="connsiteY13" fmla="*/ 538607 h 646331"/>
              <a:gd name="connsiteX14" fmla="*/ 0 w 2500584"/>
              <a:gd name="connsiteY14" fmla="*/ 107724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0584" h="646331" extrusionOk="0">
                <a:moveTo>
                  <a:pt x="0" y="107724"/>
                </a:moveTo>
                <a:cubicBezTo>
                  <a:pt x="-12155" y="40733"/>
                  <a:pt x="44759" y="1303"/>
                  <a:pt x="107724" y="0"/>
                </a:cubicBezTo>
                <a:cubicBezTo>
                  <a:pt x="389458" y="27535"/>
                  <a:pt x="456797" y="27996"/>
                  <a:pt x="724711" y="0"/>
                </a:cubicBezTo>
                <a:cubicBezTo>
                  <a:pt x="992625" y="-27996"/>
                  <a:pt x="1034948" y="-11693"/>
                  <a:pt x="1273143" y="0"/>
                </a:cubicBezTo>
                <a:cubicBezTo>
                  <a:pt x="1511338" y="11693"/>
                  <a:pt x="1661482" y="15894"/>
                  <a:pt x="1798725" y="0"/>
                </a:cubicBezTo>
                <a:cubicBezTo>
                  <a:pt x="1935968" y="-15894"/>
                  <a:pt x="2218164" y="-4209"/>
                  <a:pt x="2392860" y="0"/>
                </a:cubicBezTo>
                <a:cubicBezTo>
                  <a:pt x="2458054" y="-11730"/>
                  <a:pt x="2490310" y="46657"/>
                  <a:pt x="2500584" y="107724"/>
                </a:cubicBezTo>
                <a:cubicBezTo>
                  <a:pt x="2494933" y="290765"/>
                  <a:pt x="2502299" y="372817"/>
                  <a:pt x="2500584" y="538607"/>
                </a:cubicBezTo>
                <a:cubicBezTo>
                  <a:pt x="2499049" y="600641"/>
                  <a:pt x="2449244" y="642724"/>
                  <a:pt x="2392860" y="646331"/>
                </a:cubicBezTo>
                <a:cubicBezTo>
                  <a:pt x="2208455" y="661480"/>
                  <a:pt x="2022264" y="628360"/>
                  <a:pt x="1867279" y="646331"/>
                </a:cubicBezTo>
                <a:cubicBezTo>
                  <a:pt x="1712294" y="664302"/>
                  <a:pt x="1418509" y="651650"/>
                  <a:pt x="1295995" y="646331"/>
                </a:cubicBezTo>
                <a:cubicBezTo>
                  <a:pt x="1173481" y="641012"/>
                  <a:pt x="936937" y="637514"/>
                  <a:pt x="747562" y="646331"/>
                </a:cubicBezTo>
                <a:cubicBezTo>
                  <a:pt x="558187" y="655148"/>
                  <a:pt x="342769" y="674062"/>
                  <a:pt x="107724" y="646331"/>
                </a:cubicBezTo>
                <a:cubicBezTo>
                  <a:pt x="52918" y="640511"/>
                  <a:pt x="-6298" y="595666"/>
                  <a:pt x="0" y="538607"/>
                </a:cubicBezTo>
                <a:cubicBezTo>
                  <a:pt x="20418" y="448288"/>
                  <a:pt x="-19796" y="212965"/>
                  <a:pt x="0" y="107724"/>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pic>
        <p:nvPicPr>
          <p:cNvPr id="10" name="Picture 9" descr="Graphical user interface, text, application, email&#10;&#10;Description automatically generated">
            <a:extLst>
              <a:ext uri="{FF2B5EF4-FFF2-40B4-BE49-F238E27FC236}">
                <a16:creationId xmlns:a16="http://schemas.microsoft.com/office/drawing/2014/main" id="{45884AE1-8AD4-B54F-9E4C-921E90076805}"/>
              </a:ext>
            </a:extLst>
          </p:cNvPr>
          <p:cNvPicPr>
            <a:picLocks noChangeAspect="1"/>
          </p:cNvPicPr>
          <p:nvPr/>
        </p:nvPicPr>
        <p:blipFill>
          <a:blip r:embed="rId6"/>
          <a:stretch>
            <a:fillRect/>
          </a:stretch>
        </p:blipFill>
        <p:spPr>
          <a:xfrm>
            <a:off x="10456747" y="3336153"/>
            <a:ext cx="1504801" cy="556366"/>
          </a:xfrm>
          <a:prstGeom prst="rect">
            <a:avLst/>
          </a:prstGeom>
        </p:spPr>
      </p:pic>
      <p:pic>
        <p:nvPicPr>
          <p:cNvPr id="20" name="Picture 19" descr="Text, letter&#10;&#10;Description automatically generated">
            <a:extLst>
              <a:ext uri="{FF2B5EF4-FFF2-40B4-BE49-F238E27FC236}">
                <a16:creationId xmlns:a16="http://schemas.microsoft.com/office/drawing/2014/main" id="{FBF51FA0-96B7-CE45-82AE-9DCB9918172C}"/>
              </a:ext>
            </a:extLst>
          </p:cNvPr>
          <p:cNvPicPr>
            <a:picLocks noChangeAspect="1"/>
          </p:cNvPicPr>
          <p:nvPr/>
        </p:nvPicPr>
        <p:blipFill>
          <a:blip r:embed="rId7"/>
          <a:stretch>
            <a:fillRect/>
          </a:stretch>
        </p:blipFill>
        <p:spPr>
          <a:xfrm>
            <a:off x="10456745" y="4690934"/>
            <a:ext cx="1523203" cy="1086617"/>
          </a:xfrm>
          <a:prstGeom prst="rect">
            <a:avLst/>
          </a:prstGeom>
        </p:spPr>
      </p:pic>
      <p:pic>
        <p:nvPicPr>
          <p:cNvPr id="22" name="Picture 21">
            <a:extLst>
              <a:ext uri="{FF2B5EF4-FFF2-40B4-BE49-F238E27FC236}">
                <a16:creationId xmlns:a16="http://schemas.microsoft.com/office/drawing/2014/main" id="{2E37703F-FBCB-DD42-A49A-ED2FF43F3029}"/>
              </a:ext>
            </a:extLst>
          </p:cNvPr>
          <p:cNvPicPr>
            <a:picLocks noChangeAspect="1"/>
          </p:cNvPicPr>
          <p:nvPr/>
        </p:nvPicPr>
        <p:blipFill>
          <a:blip r:embed="rId8"/>
          <a:stretch>
            <a:fillRect/>
          </a:stretch>
        </p:blipFill>
        <p:spPr>
          <a:xfrm>
            <a:off x="10456747" y="2353519"/>
            <a:ext cx="1463426" cy="708989"/>
          </a:xfrm>
          <a:prstGeom prst="rect">
            <a:avLst/>
          </a:prstGeom>
        </p:spPr>
      </p:pic>
      <p:pic>
        <p:nvPicPr>
          <p:cNvPr id="24" name="Picture 23">
            <a:extLst>
              <a:ext uri="{FF2B5EF4-FFF2-40B4-BE49-F238E27FC236}">
                <a16:creationId xmlns:a16="http://schemas.microsoft.com/office/drawing/2014/main" id="{E4A0DFAD-C736-D54C-B536-5D83B1CC366B}"/>
              </a:ext>
            </a:extLst>
          </p:cNvPr>
          <p:cNvPicPr>
            <a:picLocks noChangeAspect="1"/>
          </p:cNvPicPr>
          <p:nvPr/>
        </p:nvPicPr>
        <p:blipFill>
          <a:blip r:embed="rId9"/>
          <a:stretch>
            <a:fillRect/>
          </a:stretch>
        </p:blipFill>
        <p:spPr>
          <a:xfrm>
            <a:off x="10456747" y="4198422"/>
            <a:ext cx="1523202" cy="1384556"/>
          </a:xfrm>
          <a:prstGeom prst="rect">
            <a:avLst/>
          </a:prstGeom>
        </p:spPr>
      </p:pic>
      <p:sp>
        <p:nvSpPr>
          <p:cNvPr id="27" name="Rounded Rectangle 26">
            <a:extLst>
              <a:ext uri="{FF2B5EF4-FFF2-40B4-BE49-F238E27FC236}">
                <a16:creationId xmlns:a16="http://schemas.microsoft.com/office/drawing/2014/main" id="{5CA7C863-DF87-E34B-92E3-128F44BDE983}"/>
              </a:ext>
            </a:extLst>
          </p:cNvPr>
          <p:cNvSpPr/>
          <p:nvPr/>
        </p:nvSpPr>
        <p:spPr>
          <a:xfrm flipV="1">
            <a:off x="728081" y="1891036"/>
            <a:ext cx="1858487" cy="45719"/>
          </a:xfrm>
          <a:custGeom>
            <a:avLst/>
            <a:gdLst>
              <a:gd name="connsiteX0" fmla="*/ 0 w 1858487"/>
              <a:gd name="connsiteY0" fmla="*/ 7620 h 45719"/>
              <a:gd name="connsiteX1" fmla="*/ 7620 w 1858487"/>
              <a:gd name="connsiteY1" fmla="*/ 0 h 45719"/>
              <a:gd name="connsiteX2" fmla="*/ 658901 w 1858487"/>
              <a:gd name="connsiteY2" fmla="*/ 0 h 45719"/>
              <a:gd name="connsiteX3" fmla="*/ 1254884 w 1858487"/>
              <a:gd name="connsiteY3" fmla="*/ 0 h 45719"/>
              <a:gd name="connsiteX4" fmla="*/ 1850867 w 1858487"/>
              <a:gd name="connsiteY4" fmla="*/ 0 h 45719"/>
              <a:gd name="connsiteX5" fmla="*/ 1858487 w 1858487"/>
              <a:gd name="connsiteY5" fmla="*/ 7620 h 45719"/>
              <a:gd name="connsiteX6" fmla="*/ 1858487 w 1858487"/>
              <a:gd name="connsiteY6" fmla="*/ 38099 h 45719"/>
              <a:gd name="connsiteX7" fmla="*/ 1850867 w 1858487"/>
              <a:gd name="connsiteY7" fmla="*/ 45719 h 45719"/>
              <a:gd name="connsiteX8" fmla="*/ 1273316 w 1858487"/>
              <a:gd name="connsiteY8" fmla="*/ 45719 h 45719"/>
              <a:gd name="connsiteX9" fmla="*/ 658901 w 1858487"/>
              <a:gd name="connsiteY9" fmla="*/ 45719 h 45719"/>
              <a:gd name="connsiteX10" fmla="*/ 7620 w 1858487"/>
              <a:gd name="connsiteY10" fmla="*/ 45719 h 45719"/>
              <a:gd name="connsiteX11" fmla="*/ 0 w 1858487"/>
              <a:gd name="connsiteY11" fmla="*/ 38099 h 45719"/>
              <a:gd name="connsiteX12" fmla="*/ 0 w 1858487"/>
              <a:gd name="connsiteY12" fmla="*/ 762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8487" h="45719" extrusionOk="0">
                <a:moveTo>
                  <a:pt x="0" y="7620"/>
                </a:moveTo>
                <a:cubicBezTo>
                  <a:pt x="-407" y="3161"/>
                  <a:pt x="3091" y="121"/>
                  <a:pt x="7620" y="0"/>
                </a:cubicBezTo>
                <a:cubicBezTo>
                  <a:pt x="188633" y="-19752"/>
                  <a:pt x="432743" y="2063"/>
                  <a:pt x="658901" y="0"/>
                </a:cubicBezTo>
                <a:cubicBezTo>
                  <a:pt x="885059" y="-2063"/>
                  <a:pt x="1119560" y="-2734"/>
                  <a:pt x="1254884" y="0"/>
                </a:cubicBezTo>
                <a:cubicBezTo>
                  <a:pt x="1390208" y="2734"/>
                  <a:pt x="1693730" y="19085"/>
                  <a:pt x="1850867" y="0"/>
                </a:cubicBezTo>
                <a:cubicBezTo>
                  <a:pt x="1854999" y="-246"/>
                  <a:pt x="1858516" y="3305"/>
                  <a:pt x="1858487" y="7620"/>
                </a:cubicBezTo>
                <a:cubicBezTo>
                  <a:pt x="1859764" y="21212"/>
                  <a:pt x="1857803" y="30545"/>
                  <a:pt x="1858487" y="38099"/>
                </a:cubicBezTo>
                <a:cubicBezTo>
                  <a:pt x="1858454" y="41992"/>
                  <a:pt x="1854689" y="46255"/>
                  <a:pt x="1850867" y="45719"/>
                </a:cubicBezTo>
                <a:cubicBezTo>
                  <a:pt x="1617398" y="35392"/>
                  <a:pt x="1421698" y="30079"/>
                  <a:pt x="1273316" y="45719"/>
                </a:cubicBezTo>
                <a:cubicBezTo>
                  <a:pt x="1124934" y="61359"/>
                  <a:pt x="862363" y="42683"/>
                  <a:pt x="658901" y="45719"/>
                </a:cubicBezTo>
                <a:cubicBezTo>
                  <a:pt x="455439" y="48755"/>
                  <a:pt x="143512" y="35013"/>
                  <a:pt x="7620" y="45719"/>
                </a:cubicBezTo>
                <a:cubicBezTo>
                  <a:pt x="3729" y="45406"/>
                  <a:pt x="142" y="42215"/>
                  <a:pt x="0" y="38099"/>
                </a:cubicBezTo>
                <a:cubicBezTo>
                  <a:pt x="1114" y="24067"/>
                  <a:pt x="-1133" y="19222"/>
                  <a:pt x="0" y="7620"/>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29" name="Rounded Rectangle 28">
            <a:extLst>
              <a:ext uri="{FF2B5EF4-FFF2-40B4-BE49-F238E27FC236}">
                <a16:creationId xmlns:a16="http://schemas.microsoft.com/office/drawing/2014/main" id="{97D955B4-F4F3-9546-B1E7-6A2D51CF4DFC}"/>
              </a:ext>
            </a:extLst>
          </p:cNvPr>
          <p:cNvSpPr/>
          <p:nvPr/>
        </p:nvSpPr>
        <p:spPr>
          <a:xfrm flipV="1">
            <a:off x="3765042" y="1868176"/>
            <a:ext cx="855565" cy="45719"/>
          </a:xfrm>
          <a:custGeom>
            <a:avLst/>
            <a:gdLst>
              <a:gd name="connsiteX0" fmla="*/ 0 w 855565"/>
              <a:gd name="connsiteY0" fmla="*/ 7620 h 45719"/>
              <a:gd name="connsiteX1" fmla="*/ 7620 w 855565"/>
              <a:gd name="connsiteY1" fmla="*/ 0 h 45719"/>
              <a:gd name="connsiteX2" fmla="*/ 444589 w 855565"/>
              <a:gd name="connsiteY2" fmla="*/ 0 h 45719"/>
              <a:gd name="connsiteX3" fmla="*/ 847945 w 855565"/>
              <a:gd name="connsiteY3" fmla="*/ 0 h 45719"/>
              <a:gd name="connsiteX4" fmla="*/ 855565 w 855565"/>
              <a:gd name="connsiteY4" fmla="*/ 7620 h 45719"/>
              <a:gd name="connsiteX5" fmla="*/ 855565 w 855565"/>
              <a:gd name="connsiteY5" fmla="*/ 38099 h 45719"/>
              <a:gd name="connsiteX6" fmla="*/ 847945 w 855565"/>
              <a:gd name="connsiteY6" fmla="*/ 45719 h 45719"/>
              <a:gd name="connsiteX7" fmla="*/ 427783 w 855565"/>
              <a:gd name="connsiteY7" fmla="*/ 45719 h 45719"/>
              <a:gd name="connsiteX8" fmla="*/ 7620 w 855565"/>
              <a:gd name="connsiteY8" fmla="*/ 45719 h 45719"/>
              <a:gd name="connsiteX9" fmla="*/ 0 w 855565"/>
              <a:gd name="connsiteY9" fmla="*/ 38099 h 45719"/>
              <a:gd name="connsiteX10" fmla="*/ 0 w 855565"/>
              <a:gd name="connsiteY10" fmla="*/ 762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5565" h="45719" extrusionOk="0">
                <a:moveTo>
                  <a:pt x="0" y="7620"/>
                </a:moveTo>
                <a:cubicBezTo>
                  <a:pt x="-407" y="3161"/>
                  <a:pt x="3091" y="121"/>
                  <a:pt x="7620" y="0"/>
                </a:cubicBezTo>
                <a:cubicBezTo>
                  <a:pt x="113589" y="73"/>
                  <a:pt x="250348" y="20458"/>
                  <a:pt x="444589" y="0"/>
                </a:cubicBezTo>
                <a:cubicBezTo>
                  <a:pt x="638830" y="-20458"/>
                  <a:pt x="732859" y="-18999"/>
                  <a:pt x="847945" y="0"/>
                </a:cubicBezTo>
                <a:cubicBezTo>
                  <a:pt x="851605" y="-300"/>
                  <a:pt x="855872" y="3558"/>
                  <a:pt x="855565" y="7620"/>
                </a:cubicBezTo>
                <a:cubicBezTo>
                  <a:pt x="856286" y="20048"/>
                  <a:pt x="855465" y="30371"/>
                  <a:pt x="855565" y="38099"/>
                </a:cubicBezTo>
                <a:cubicBezTo>
                  <a:pt x="855959" y="41666"/>
                  <a:pt x="851985" y="45867"/>
                  <a:pt x="847945" y="45719"/>
                </a:cubicBezTo>
                <a:cubicBezTo>
                  <a:pt x="754408" y="48404"/>
                  <a:pt x="549589" y="59729"/>
                  <a:pt x="427783" y="45719"/>
                </a:cubicBezTo>
                <a:cubicBezTo>
                  <a:pt x="305977" y="31709"/>
                  <a:pt x="188666" y="53886"/>
                  <a:pt x="7620" y="45719"/>
                </a:cubicBezTo>
                <a:cubicBezTo>
                  <a:pt x="2382" y="45660"/>
                  <a:pt x="70" y="42115"/>
                  <a:pt x="0" y="38099"/>
                </a:cubicBezTo>
                <a:cubicBezTo>
                  <a:pt x="686" y="28616"/>
                  <a:pt x="101" y="18658"/>
                  <a:pt x="0" y="7620"/>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30" name="Rounded Rectangle 29">
            <a:extLst>
              <a:ext uri="{FF2B5EF4-FFF2-40B4-BE49-F238E27FC236}">
                <a16:creationId xmlns:a16="http://schemas.microsoft.com/office/drawing/2014/main" id="{B889AE46-C0BE-E44E-9A0C-487B84510487}"/>
              </a:ext>
            </a:extLst>
          </p:cNvPr>
          <p:cNvSpPr/>
          <p:nvPr/>
        </p:nvSpPr>
        <p:spPr>
          <a:xfrm flipV="1">
            <a:off x="6095999" y="1909779"/>
            <a:ext cx="754875" cy="45719"/>
          </a:xfrm>
          <a:custGeom>
            <a:avLst/>
            <a:gdLst>
              <a:gd name="connsiteX0" fmla="*/ 0 w 754875"/>
              <a:gd name="connsiteY0" fmla="*/ 7620 h 45719"/>
              <a:gd name="connsiteX1" fmla="*/ 7620 w 754875"/>
              <a:gd name="connsiteY1" fmla="*/ 0 h 45719"/>
              <a:gd name="connsiteX2" fmla="*/ 392230 w 754875"/>
              <a:gd name="connsiteY2" fmla="*/ 0 h 45719"/>
              <a:gd name="connsiteX3" fmla="*/ 747255 w 754875"/>
              <a:gd name="connsiteY3" fmla="*/ 0 h 45719"/>
              <a:gd name="connsiteX4" fmla="*/ 754875 w 754875"/>
              <a:gd name="connsiteY4" fmla="*/ 7620 h 45719"/>
              <a:gd name="connsiteX5" fmla="*/ 754875 w 754875"/>
              <a:gd name="connsiteY5" fmla="*/ 38099 h 45719"/>
              <a:gd name="connsiteX6" fmla="*/ 747255 w 754875"/>
              <a:gd name="connsiteY6" fmla="*/ 45719 h 45719"/>
              <a:gd name="connsiteX7" fmla="*/ 377438 w 754875"/>
              <a:gd name="connsiteY7" fmla="*/ 45719 h 45719"/>
              <a:gd name="connsiteX8" fmla="*/ 7620 w 754875"/>
              <a:gd name="connsiteY8" fmla="*/ 45719 h 45719"/>
              <a:gd name="connsiteX9" fmla="*/ 0 w 754875"/>
              <a:gd name="connsiteY9" fmla="*/ 38099 h 45719"/>
              <a:gd name="connsiteX10" fmla="*/ 0 w 754875"/>
              <a:gd name="connsiteY10" fmla="*/ 762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875" h="45719" extrusionOk="0">
                <a:moveTo>
                  <a:pt x="0" y="7620"/>
                </a:moveTo>
                <a:cubicBezTo>
                  <a:pt x="-407" y="3161"/>
                  <a:pt x="3091" y="121"/>
                  <a:pt x="7620" y="0"/>
                </a:cubicBezTo>
                <a:cubicBezTo>
                  <a:pt x="168888" y="4510"/>
                  <a:pt x="203550" y="-10695"/>
                  <a:pt x="392230" y="0"/>
                </a:cubicBezTo>
                <a:cubicBezTo>
                  <a:pt x="580910" y="10695"/>
                  <a:pt x="571726" y="17157"/>
                  <a:pt x="747255" y="0"/>
                </a:cubicBezTo>
                <a:cubicBezTo>
                  <a:pt x="750915" y="-300"/>
                  <a:pt x="755182" y="3558"/>
                  <a:pt x="754875" y="7620"/>
                </a:cubicBezTo>
                <a:cubicBezTo>
                  <a:pt x="755596" y="20048"/>
                  <a:pt x="754775" y="30371"/>
                  <a:pt x="754875" y="38099"/>
                </a:cubicBezTo>
                <a:cubicBezTo>
                  <a:pt x="755269" y="41666"/>
                  <a:pt x="751295" y="45867"/>
                  <a:pt x="747255" y="45719"/>
                </a:cubicBezTo>
                <a:cubicBezTo>
                  <a:pt x="626444" y="31697"/>
                  <a:pt x="464195" y="49121"/>
                  <a:pt x="377438" y="45719"/>
                </a:cubicBezTo>
                <a:cubicBezTo>
                  <a:pt x="290681" y="42317"/>
                  <a:pt x="115653" y="54348"/>
                  <a:pt x="7620" y="45719"/>
                </a:cubicBezTo>
                <a:cubicBezTo>
                  <a:pt x="2382" y="45660"/>
                  <a:pt x="70" y="42115"/>
                  <a:pt x="0" y="38099"/>
                </a:cubicBezTo>
                <a:cubicBezTo>
                  <a:pt x="686" y="28616"/>
                  <a:pt x="101" y="18658"/>
                  <a:pt x="0" y="7620"/>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pic>
        <p:nvPicPr>
          <p:cNvPr id="32" name="Picture 31">
            <a:extLst>
              <a:ext uri="{FF2B5EF4-FFF2-40B4-BE49-F238E27FC236}">
                <a16:creationId xmlns:a16="http://schemas.microsoft.com/office/drawing/2014/main" id="{D7FB88B1-9818-FB4C-83A7-E7E8140F3FE3}"/>
              </a:ext>
            </a:extLst>
          </p:cNvPr>
          <p:cNvPicPr>
            <a:picLocks noChangeAspect="1"/>
          </p:cNvPicPr>
          <p:nvPr/>
        </p:nvPicPr>
        <p:blipFill>
          <a:blip r:embed="rId10"/>
          <a:stretch>
            <a:fillRect/>
          </a:stretch>
        </p:blipFill>
        <p:spPr>
          <a:xfrm>
            <a:off x="3549675" y="3906070"/>
            <a:ext cx="5092649" cy="310528"/>
          </a:xfrm>
          <a:prstGeom prst="rect">
            <a:avLst/>
          </a:prstGeom>
        </p:spPr>
      </p:pic>
      <p:pic>
        <p:nvPicPr>
          <p:cNvPr id="34" name="Picture 33" descr="A picture containing logo&#10;&#10;Description automatically generated">
            <a:extLst>
              <a:ext uri="{FF2B5EF4-FFF2-40B4-BE49-F238E27FC236}">
                <a16:creationId xmlns:a16="http://schemas.microsoft.com/office/drawing/2014/main" id="{E2F5FC82-B092-0C42-A72D-425072BAF052}"/>
              </a:ext>
            </a:extLst>
          </p:cNvPr>
          <p:cNvPicPr>
            <a:picLocks noChangeAspect="1"/>
          </p:cNvPicPr>
          <p:nvPr/>
        </p:nvPicPr>
        <p:blipFill>
          <a:blip r:embed="rId11"/>
          <a:stretch>
            <a:fillRect/>
          </a:stretch>
        </p:blipFill>
        <p:spPr>
          <a:xfrm>
            <a:off x="2441152" y="3557067"/>
            <a:ext cx="1594040" cy="351931"/>
          </a:xfrm>
          <a:prstGeom prst="rect">
            <a:avLst/>
          </a:prstGeom>
        </p:spPr>
      </p:pic>
      <p:pic>
        <p:nvPicPr>
          <p:cNvPr id="36" name="Picture 35">
            <a:extLst>
              <a:ext uri="{FF2B5EF4-FFF2-40B4-BE49-F238E27FC236}">
                <a16:creationId xmlns:a16="http://schemas.microsoft.com/office/drawing/2014/main" id="{6B20CD19-E1BA-8944-951F-0BA8A1475A88}"/>
              </a:ext>
            </a:extLst>
          </p:cNvPr>
          <p:cNvPicPr>
            <a:picLocks noChangeAspect="1"/>
          </p:cNvPicPr>
          <p:nvPr/>
        </p:nvPicPr>
        <p:blipFill>
          <a:blip r:embed="rId12"/>
          <a:stretch>
            <a:fillRect/>
          </a:stretch>
        </p:blipFill>
        <p:spPr>
          <a:xfrm>
            <a:off x="555899" y="4739562"/>
            <a:ext cx="8402154" cy="295785"/>
          </a:xfrm>
          <a:prstGeom prst="rect">
            <a:avLst/>
          </a:prstGeom>
        </p:spPr>
      </p:pic>
      <p:pic>
        <p:nvPicPr>
          <p:cNvPr id="38" name="Picture 37">
            <a:extLst>
              <a:ext uri="{FF2B5EF4-FFF2-40B4-BE49-F238E27FC236}">
                <a16:creationId xmlns:a16="http://schemas.microsoft.com/office/drawing/2014/main" id="{F3C05131-B145-8B46-A15F-7AEDFEB0AD05}"/>
              </a:ext>
            </a:extLst>
          </p:cNvPr>
          <p:cNvPicPr>
            <a:picLocks noChangeAspect="1"/>
          </p:cNvPicPr>
          <p:nvPr/>
        </p:nvPicPr>
        <p:blipFill>
          <a:blip r:embed="rId13"/>
          <a:stretch>
            <a:fillRect/>
          </a:stretch>
        </p:blipFill>
        <p:spPr>
          <a:xfrm>
            <a:off x="1755703" y="5569226"/>
            <a:ext cx="6719985" cy="285199"/>
          </a:xfrm>
          <a:prstGeom prst="rect">
            <a:avLst/>
          </a:prstGeom>
        </p:spPr>
      </p:pic>
      <p:sp>
        <p:nvSpPr>
          <p:cNvPr id="41" name="Rounded Rectangle 40">
            <a:extLst>
              <a:ext uri="{FF2B5EF4-FFF2-40B4-BE49-F238E27FC236}">
                <a16:creationId xmlns:a16="http://schemas.microsoft.com/office/drawing/2014/main" id="{CDEAFC2E-70D1-FB4A-A9A3-ECBAF59AE034}"/>
              </a:ext>
            </a:extLst>
          </p:cNvPr>
          <p:cNvSpPr/>
          <p:nvPr/>
        </p:nvSpPr>
        <p:spPr>
          <a:xfrm rot="1358729" flipV="1">
            <a:off x="8780819" y="4410615"/>
            <a:ext cx="1525058" cy="45719"/>
          </a:xfrm>
          <a:custGeom>
            <a:avLst/>
            <a:gdLst>
              <a:gd name="connsiteX0" fmla="*/ 0 w 1525058"/>
              <a:gd name="connsiteY0" fmla="*/ 7620 h 45719"/>
              <a:gd name="connsiteX1" fmla="*/ 7620 w 1525058"/>
              <a:gd name="connsiteY1" fmla="*/ 0 h 45719"/>
              <a:gd name="connsiteX2" fmla="*/ 541089 w 1525058"/>
              <a:gd name="connsiteY2" fmla="*/ 0 h 45719"/>
              <a:gd name="connsiteX3" fmla="*/ 1029264 w 1525058"/>
              <a:gd name="connsiteY3" fmla="*/ 0 h 45719"/>
              <a:gd name="connsiteX4" fmla="*/ 1517438 w 1525058"/>
              <a:gd name="connsiteY4" fmla="*/ 0 h 45719"/>
              <a:gd name="connsiteX5" fmla="*/ 1525058 w 1525058"/>
              <a:gd name="connsiteY5" fmla="*/ 7620 h 45719"/>
              <a:gd name="connsiteX6" fmla="*/ 1525058 w 1525058"/>
              <a:gd name="connsiteY6" fmla="*/ 38099 h 45719"/>
              <a:gd name="connsiteX7" fmla="*/ 1517438 w 1525058"/>
              <a:gd name="connsiteY7" fmla="*/ 45719 h 45719"/>
              <a:gd name="connsiteX8" fmla="*/ 1044362 w 1525058"/>
              <a:gd name="connsiteY8" fmla="*/ 45719 h 45719"/>
              <a:gd name="connsiteX9" fmla="*/ 541089 w 1525058"/>
              <a:gd name="connsiteY9" fmla="*/ 45719 h 45719"/>
              <a:gd name="connsiteX10" fmla="*/ 7620 w 1525058"/>
              <a:gd name="connsiteY10" fmla="*/ 45719 h 45719"/>
              <a:gd name="connsiteX11" fmla="*/ 0 w 1525058"/>
              <a:gd name="connsiteY11" fmla="*/ 38099 h 45719"/>
              <a:gd name="connsiteX12" fmla="*/ 0 w 1525058"/>
              <a:gd name="connsiteY12" fmla="*/ 762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5058" h="45719" extrusionOk="0">
                <a:moveTo>
                  <a:pt x="0" y="7620"/>
                </a:moveTo>
                <a:cubicBezTo>
                  <a:pt x="-407" y="3161"/>
                  <a:pt x="3091" y="121"/>
                  <a:pt x="7620" y="0"/>
                </a:cubicBezTo>
                <a:cubicBezTo>
                  <a:pt x="264408" y="22870"/>
                  <a:pt x="302215" y="14471"/>
                  <a:pt x="541089" y="0"/>
                </a:cubicBezTo>
                <a:cubicBezTo>
                  <a:pt x="779963" y="-14471"/>
                  <a:pt x="807014" y="18720"/>
                  <a:pt x="1029264" y="0"/>
                </a:cubicBezTo>
                <a:cubicBezTo>
                  <a:pt x="1251514" y="-18720"/>
                  <a:pt x="1418534" y="-15780"/>
                  <a:pt x="1517438" y="0"/>
                </a:cubicBezTo>
                <a:cubicBezTo>
                  <a:pt x="1521570" y="-246"/>
                  <a:pt x="1525087" y="3305"/>
                  <a:pt x="1525058" y="7620"/>
                </a:cubicBezTo>
                <a:cubicBezTo>
                  <a:pt x="1526335" y="21212"/>
                  <a:pt x="1524374" y="30545"/>
                  <a:pt x="1525058" y="38099"/>
                </a:cubicBezTo>
                <a:cubicBezTo>
                  <a:pt x="1525025" y="41992"/>
                  <a:pt x="1521260" y="46255"/>
                  <a:pt x="1517438" y="45719"/>
                </a:cubicBezTo>
                <a:cubicBezTo>
                  <a:pt x="1282966" y="41566"/>
                  <a:pt x="1278322" y="30981"/>
                  <a:pt x="1044362" y="45719"/>
                </a:cubicBezTo>
                <a:cubicBezTo>
                  <a:pt x="810402" y="60457"/>
                  <a:pt x="761260" y="47303"/>
                  <a:pt x="541089" y="45719"/>
                </a:cubicBezTo>
                <a:cubicBezTo>
                  <a:pt x="320918" y="44135"/>
                  <a:pt x="260268" y="50766"/>
                  <a:pt x="7620" y="45719"/>
                </a:cubicBezTo>
                <a:cubicBezTo>
                  <a:pt x="3729" y="45406"/>
                  <a:pt x="142" y="42215"/>
                  <a:pt x="0" y="38099"/>
                </a:cubicBezTo>
                <a:cubicBezTo>
                  <a:pt x="1114" y="24067"/>
                  <a:pt x="-1133" y="19222"/>
                  <a:pt x="0" y="7620"/>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42" name="Rounded Rectangle 41">
            <a:extLst>
              <a:ext uri="{FF2B5EF4-FFF2-40B4-BE49-F238E27FC236}">
                <a16:creationId xmlns:a16="http://schemas.microsoft.com/office/drawing/2014/main" id="{11FCA688-A587-9540-9123-0EE0AE6E63F3}"/>
              </a:ext>
            </a:extLst>
          </p:cNvPr>
          <p:cNvSpPr/>
          <p:nvPr/>
        </p:nvSpPr>
        <p:spPr>
          <a:xfrm rot="21286106" flipV="1">
            <a:off x="8653952" y="5591281"/>
            <a:ext cx="1598496" cy="50927"/>
          </a:xfrm>
          <a:custGeom>
            <a:avLst/>
            <a:gdLst>
              <a:gd name="connsiteX0" fmla="*/ 0 w 1598496"/>
              <a:gd name="connsiteY0" fmla="*/ 8488 h 50927"/>
              <a:gd name="connsiteX1" fmla="*/ 8488 w 1598496"/>
              <a:gd name="connsiteY1" fmla="*/ 0 h 50927"/>
              <a:gd name="connsiteX2" fmla="*/ 567292 w 1598496"/>
              <a:gd name="connsiteY2" fmla="*/ 0 h 50927"/>
              <a:gd name="connsiteX3" fmla="*/ 1078650 w 1598496"/>
              <a:gd name="connsiteY3" fmla="*/ 0 h 50927"/>
              <a:gd name="connsiteX4" fmla="*/ 1590008 w 1598496"/>
              <a:gd name="connsiteY4" fmla="*/ 0 h 50927"/>
              <a:gd name="connsiteX5" fmla="*/ 1598496 w 1598496"/>
              <a:gd name="connsiteY5" fmla="*/ 8488 h 50927"/>
              <a:gd name="connsiteX6" fmla="*/ 1598496 w 1598496"/>
              <a:gd name="connsiteY6" fmla="*/ 42439 h 50927"/>
              <a:gd name="connsiteX7" fmla="*/ 1590008 w 1598496"/>
              <a:gd name="connsiteY7" fmla="*/ 50927 h 50927"/>
              <a:gd name="connsiteX8" fmla="*/ 1094465 w 1598496"/>
              <a:gd name="connsiteY8" fmla="*/ 50927 h 50927"/>
              <a:gd name="connsiteX9" fmla="*/ 567292 w 1598496"/>
              <a:gd name="connsiteY9" fmla="*/ 50927 h 50927"/>
              <a:gd name="connsiteX10" fmla="*/ 8488 w 1598496"/>
              <a:gd name="connsiteY10" fmla="*/ 50927 h 50927"/>
              <a:gd name="connsiteX11" fmla="*/ 0 w 1598496"/>
              <a:gd name="connsiteY11" fmla="*/ 42439 h 50927"/>
              <a:gd name="connsiteX12" fmla="*/ 0 w 1598496"/>
              <a:gd name="connsiteY12" fmla="*/ 8488 h 5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8496" h="50927" extrusionOk="0">
                <a:moveTo>
                  <a:pt x="0" y="8488"/>
                </a:moveTo>
                <a:cubicBezTo>
                  <a:pt x="-825" y="3291"/>
                  <a:pt x="3300" y="188"/>
                  <a:pt x="8488" y="0"/>
                </a:cubicBezTo>
                <a:cubicBezTo>
                  <a:pt x="190324" y="6291"/>
                  <a:pt x="443044" y="22898"/>
                  <a:pt x="567292" y="0"/>
                </a:cubicBezTo>
                <a:cubicBezTo>
                  <a:pt x="691540" y="-22898"/>
                  <a:pt x="855500" y="-1312"/>
                  <a:pt x="1078650" y="0"/>
                </a:cubicBezTo>
                <a:cubicBezTo>
                  <a:pt x="1301800" y="1312"/>
                  <a:pt x="1438962" y="5925"/>
                  <a:pt x="1590008" y="0"/>
                </a:cubicBezTo>
                <a:cubicBezTo>
                  <a:pt x="1594451" y="-788"/>
                  <a:pt x="1598661" y="3190"/>
                  <a:pt x="1598496" y="8488"/>
                </a:cubicBezTo>
                <a:cubicBezTo>
                  <a:pt x="1597352" y="17774"/>
                  <a:pt x="1599392" y="32922"/>
                  <a:pt x="1598496" y="42439"/>
                </a:cubicBezTo>
                <a:cubicBezTo>
                  <a:pt x="1598387" y="46090"/>
                  <a:pt x="1594046" y="51831"/>
                  <a:pt x="1590008" y="50927"/>
                </a:cubicBezTo>
                <a:cubicBezTo>
                  <a:pt x="1380988" y="62115"/>
                  <a:pt x="1309699" y="30234"/>
                  <a:pt x="1094465" y="50927"/>
                </a:cubicBezTo>
                <a:cubicBezTo>
                  <a:pt x="879231" y="71620"/>
                  <a:pt x="690407" y="34214"/>
                  <a:pt x="567292" y="50927"/>
                </a:cubicBezTo>
                <a:cubicBezTo>
                  <a:pt x="444177" y="67640"/>
                  <a:pt x="220012" y="37411"/>
                  <a:pt x="8488" y="50927"/>
                </a:cubicBezTo>
                <a:cubicBezTo>
                  <a:pt x="4342" y="50391"/>
                  <a:pt x="824" y="46596"/>
                  <a:pt x="0" y="42439"/>
                </a:cubicBezTo>
                <a:cubicBezTo>
                  <a:pt x="-1343" y="32346"/>
                  <a:pt x="1196" y="20715"/>
                  <a:pt x="0" y="8488"/>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43" name="Rounded Rectangle 42">
            <a:extLst>
              <a:ext uri="{FF2B5EF4-FFF2-40B4-BE49-F238E27FC236}">
                <a16:creationId xmlns:a16="http://schemas.microsoft.com/office/drawing/2014/main" id="{CBA69EE5-017D-3D44-8AFC-AFA93CAD450F}"/>
              </a:ext>
            </a:extLst>
          </p:cNvPr>
          <p:cNvSpPr/>
          <p:nvPr/>
        </p:nvSpPr>
        <p:spPr>
          <a:xfrm rot="382971" flipV="1">
            <a:off x="9072180" y="4991250"/>
            <a:ext cx="1221758" cy="45719"/>
          </a:xfrm>
          <a:custGeom>
            <a:avLst/>
            <a:gdLst>
              <a:gd name="connsiteX0" fmla="*/ 0 w 1221758"/>
              <a:gd name="connsiteY0" fmla="*/ 7620 h 45719"/>
              <a:gd name="connsiteX1" fmla="*/ 7620 w 1221758"/>
              <a:gd name="connsiteY1" fmla="*/ 0 h 45719"/>
              <a:gd name="connsiteX2" fmla="*/ 635009 w 1221758"/>
              <a:gd name="connsiteY2" fmla="*/ 0 h 45719"/>
              <a:gd name="connsiteX3" fmla="*/ 1214138 w 1221758"/>
              <a:gd name="connsiteY3" fmla="*/ 0 h 45719"/>
              <a:gd name="connsiteX4" fmla="*/ 1221758 w 1221758"/>
              <a:gd name="connsiteY4" fmla="*/ 7620 h 45719"/>
              <a:gd name="connsiteX5" fmla="*/ 1221758 w 1221758"/>
              <a:gd name="connsiteY5" fmla="*/ 38099 h 45719"/>
              <a:gd name="connsiteX6" fmla="*/ 1214138 w 1221758"/>
              <a:gd name="connsiteY6" fmla="*/ 45719 h 45719"/>
              <a:gd name="connsiteX7" fmla="*/ 610879 w 1221758"/>
              <a:gd name="connsiteY7" fmla="*/ 45719 h 45719"/>
              <a:gd name="connsiteX8" fmla="*/ 7620 w 1221758"/>
              <a:gd name="connsiteY8" fmla="*/ 45719 h 45719"/>
              <a:gd name="connsiteX9" fmla="*/ 0 w 1221758"/>
              <a:gd name="connsiteY9" fmla="*/ 38099 h 45719"/>
              <a:gd name="connsiteX10" fmla="*/ 0 w 1221758"/>
              <a:gd name="connsiteY10" fmla="*/ 762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1758" h="45719" extrusionOk="0">
                <a:moveTo>
                  <a:pt x="0" y="7620"/>
                </a:moveTo>
                <a:cubicBezTo>
                  <a:pt x="-407" y="3161"/>
                  <a:pt x="3091" y="121"/>
                  <a:pt x="7620" y="0"/>
                </a:cubicBezTo>
                <a:cubicBezTo>
                  <a:pt x="237353" y="18973"/>
                  <a:pt x="493293" y="-20890"/>
                  <a:pt x="635009" y="0"/>
                </a:cubicBezTo>
                <a:cubicBezTo>
                  <a:pt x="776725" y="20890"/>
                  <a:pt x="1011256" y="-5218"/>
                  <a:pt x="1214138" y="0"/>
                </a:cubicBezTo>
                <a:cubicBezTo>
                  <a:pt x="1217798" y="-300"/>
                  <a:pt x="1222065" y="3558"/>
                  <a:pt x="1221758" y="7620"/>
                </a:cubicBezTo>
                <a:cubicBezTo>
                  <a:pt x="1222479" y="20048"/>
                  <a:pt x="1221658" y="30371"/>
                  <a:pt x="1221758" y="38099"/>
                </a:cubicBezTo>
                <a:cubicBezTo>
                  <a:pt x="1222152" y="41666"/>
                  <a:pt x="1218178" y="45867"/>
                  <a:pt x="1214138" y="45719"/>
                </a:cubicBezTo>
                <a:cubicBezTo>
                  <a:pt x="970967" y="57238"/>
                  <a:pt x="866402" y="67352"/>
                  <a:pt x="610879" y="45719"/>
                </a:cubicBezTo>
                <a:cubicBezTo>
                  <a:pt x="355356" y="24086"/>
                  <a:pt x="199257" y="53872"/>
                  <a:pt x="7620" y="45719"/>
                </a:cubicBezTo>
                <a:cubicBezTo>
                  <a:pt x="2382" y="45660"/>
                  <a:pt x="70" y="42115"/>
                  <a:pt x="0" y="38099"/>
                </a:cubicBezTo>
                <a:cubicBezTo>
                  <a:pt x="686" y="28616"/>
                  <a:pt x="101" y="18658"/>
                  <a:pt x="0" y="7620"/>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44" name="Rounded Rectangle 43">
            <a:extLst>
              <a:ext uri="{FF2B5EF4-FFF2-40B4-BE49-F238E27FC236}">
                <a16:creationId xmlns:a16="http://schemas.microsoft.com/office/drawing/2014/main" id="{55190168-1DA7-7E47-8B44-0295F482CA67}"/>
              </a:ext>
            </a:extLst>
          </p:cNvPr>
          <p:cNvSpPr/>
          <p:nvPr/>
        </p:nvSpPr>
        <p:spPr>
          <a:xfrm flipV="1">
            <a:off x="8326266" y="1906838"/>
            <a:ext cx="1129968" cy="45720"/>
          </a:xfrm>
          <a:custGeom>
            <a:avLst/>
            <a:gdLst>
              <a:gd name="connsiteX0" fmla="*/ 0 w 1129968"/>
              <a:gd name="connsiteY0" fmla="*/ 7620 h 45720"/>
              <a:gd name="connsiteX1" fmla="*/ 7620 w 1129968"/>
              <a:gd name="connsiteY1" fmla="*/ 0 h 45720"/>
              <a:gd name="connsiteX2" fmla="*/ 587279 w 1129968"/>
              <a:gd name="connsiteY2" fmla="*/ 0 h 45720"/>
              <a:gd name="connsiteX3" fmla="*/ 1122348 w 1129968"/>
              <a:gd name="connsiteY3" fmla="*/ 0 h 45720"/>
              <a:gd name="connsiteX4" fmla="*/ 1129968 w 1129968"/>
              <a:gd name="connsiteY4" fmla="*/ 7620 h 45720"/>
              <a:gd name="connsiteX5" fmla="*/ 1129968 w 1129968"/>
              <a:gd name="connsiteY5" fmla="*/ 38100 h 45720"/>
              <a:gd name="connsiteX6" fmla="*/ 1122348 w 1129968"/>
              <a:gd name="connsiteY6" fmla="*/ 45720 h 45720"/>
              <a:gd name="connsiteX7" fmla="*/ 564984 w 1129968"/>
              <a:gd name="connsiteY7" fmla="*/ 45720 h 45720"/>
              <a:gd name="connsiteX8" fmla="*/ 7620 w 1129968"/>
              <a:gd name="connsiteY8" fmla="*/ 45720 h 45720"/>
              <a:gd name="connsiteX9" fmla="*/ 0 w 1129968"/>
              <a:gd name="connsiteY9" fmla="*/ 38100 h 45720"/>
              <a:gd name="connsiteX10" fmla="*/ 0 w 1129968"/>
              <a:gd name="connsiteY10" fmla="*/ 762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9968" h="45720" extrusionOk="0">
                <a:moveTo>
                  <a:pt x="0" y="7620"/>
                </a:moveTo>
                <a:cubicBezTo>
                  <a:pt x="-407" y="3161"/>
                  <a:pt x="3091" y="121"/>
                  <a:pt x="7620" y="0"/>
                </a:cubicBezTo>
                <a:cubicBezTo>
                  <a:pt x="164637" y="15528"/>
                  <a:pt x="341323" y="-21072"/>
                  <a:pt x="587279" y="0"/>
                </a:cubicBezTo>
                <a:cubicBezTo>
                  <a:pt x="833235" y="21072"/>
                  <a:pt x="941801" y="5641"/>
                  <a:pt x="1122348" y="0"/>
                </a:cubicBezTo>
                <a:cubicBezTo>
                  <a:pt x="1126008" y="-300"/>
                  <a:pt x="1130275" y="3558"/>
                  <a:pt x="1129968" y="7620"/>
                </a:cubicBezTo>
                <a:cubicBezTo>
                  <a:pt x="1129588" y="20653"/>
                  <a:pt x="1129637" y="25781"/>
                  <a:pt x="1129968" y="38100"/>
                </a:cubicBezTo>
                <a:cubicBezTo>
                  <a:pt x="1130362" y="41667"/>
                  <a:pt x="1126388" y="45868"/>
                  <a:pt x="1122348" y="45720"/>
                </a:cubicBezTo>
                <a:cubicBezTo>
                  <a:pt x="866670" y="18556"/>
                  <a:pt x="701268" y="60466"/>
                  <a:pt x="564984" y="45720"/>
                </a:cubicBezTo>
                <a:cubicBezTo>
                  <a:pt x="428700" y="30974"/>
                  <a:pt x="177703" y="48831"/>
                  <a:pt x="7620" y="45720"/>
                </a:cubicBezTo>
                <a:cubicBezTo>
                  <a:pt x="2382" y="45661"/>
                  <a:pt x="70" y="42116"/>
                  <a:pt x="0" y="38100"/>
                </a:cubicBezTo>
                <a:cubicBezTo>
                  <a:pt x="-1150" y="26810"/>
                  <a:pt x="-986" y="18587"/>
                  <a:pt x="0" y="7620"/>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Tree>
    <p:extLst>
      <p:ext uri="{BB962C8B-B14F-4D97-AF65-F5344CB8AC3E}">
        <p14:creationId xmlns:p14="http://schemas.microsoft.com/office/powerpoint/2010/main" val="3211618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205036A2-6B7A-7444-BAA0-638D50C38031}"/>
              </a:ext>
            </a:extLst>
          </p:cNvPr>
          <p:cNvSpPr/>
          <p:nvPr/>
        </p:nvSpPr>
        <p:spPr>
          <a:xfrm>
            <a:off x="193770" y="176615"/>
            <a:ext cx="9934873" cy="6504770"/>
          </a:xfrm>
          <a:custGeom>
            <a:avLst/>
            <a:gdLst>
              <a:gd name="connsiteX0" fmla="*/ 0 w 9934873"/>
              <a:gd name="connsiteY0" fmla="*/ 1084150 h 6504770"/>
              <a:gd name="connsiteX1" fmla="*/ 1084150 w 9934873"/>
              <a:gd name="connsiteY1" fmla="*/ 0 h 6504770"/>
              <a:gd name="connsiteX2" fmla="*/ 1886696 w 9934873"/>
              <a:gd name="connsiteY2" fmla="*/ 0 h 6504770"/>
              <a:gd name="connsiteX3" fmla="*/ 2378579 w 9934873"/>
              <a:gd name="connsiteY3" fmla="*/ 0 h 6504770"/>
              <a:gd name="connsiteX4" fmla="*/ 3025793 w 9934873"/>
              <a:gd name="connsiteY4" fmla="*/ 0 h 6504770"/>
              <a:gd name="connsiteX5" fmla="*/ 3440010 w 9934873"/>
              <a:gd name="connsiteY5" fmla="*/ 0 h 6504770"/>
              <a:gd name="connsiteX6" fmla="*/ 4242556 w 9934873"/>
              <a:gd name="connsiteY6" fmla="*/ 0 h 6504770"/>
              <a:gd name="connsiteX7" fmla="*/ 4889771 w 9934873"/>
              <a:gd name="connsiteY7" fmla="*/ 0 h 6504770"/>
              <a:gd name="connsiteX8" fmla="*/ 5692317 w 9934873"/>
              <a:gd name="connsiteY8" fmla="*/ 0 h 6504770"/>
              <a:gd name="connsiteX9" fmla="*/ 6261865 w 9934873"/>
              <a:gd name="connsiteY9" fmla="*/ 0 h 6504770"/>
              <a:gd name="connsiteX10" fmla="*/ 6753748 w 9934873"/>
              <a:gd name="connsiteY10" fmla="*/ 0 h 6504770"/>
              <a:gd name="connsiteX11" fmla="*/ 7400963 w 9934873"/>
              <a:gd name="connsiteY11" fmla="*/ 0 h 6504770"/>
              <a:gd name="connsiteX12" fmla="*/ 8125843 w 9934873"/>
              <a:gd name="connsiteY12" fmla="*/ 0 h 6504770"/>
              <a:gd name="connsiteX13" fmla="*/ 8850723 w 9934873"/>
              <a:gd name="connsiteY13" fmla="*/ 0 h 6504770"/>
              <a:gd name="connsiteX14" fmla="*/ 9934873 w 9934873"/>
              <a:gd name="connsiteY14" fmla="*/ 1084150 h 6504770"/>
              <a:gd name="connsiteX15" fmla="*/ 9934873 w 9934873"/>
              <a:gd name="connsiteY15" fmla="*/ 1747010 h 6504770"/>
              <a:gd name="connsiteX16" fmla="*/ 9934873 w 9934873"/>
              <a:gd name="connsiteY16" fmla="*/ 2279777 h 6504770"/>
              <a:gd name="connsiteX17" fmla="*/ 9934873 w 9934873"/>
              <a:gd name="connsiteY17" fmla="*/ 2942637 h 6504770"/>
              <a:gd name="connsiteX18" fmla="*/ 9934873 w 9934873"/>
              <a:gd name="connsiteY18" fmla="*/ 3518768 h 6504770"/>
              <a:gd name="connsiteX19" fmla="*/ 9934873 w 9934873"/>
              <a:gd name="connsiteY19" fmla="*/ 4051534 h 6504770"/>
              <a:gd name="connsiteX20" fmla="*/ 9934873 w 9934873"/>
              <a:gd name="connsiteY20" fmla="*/ 4540936 h 6504770"/>
              <a:gd name="connsiteX21" fmla="*/ 9934873 w 9934873"/>
              <a:gd name="connsiteY21" fmla="*/ 5420620 h 6504770"/>
              <a:gd name="connsiteX22" fmla="*/ 8850723 w 9934873"/>
              <a:gd name="connsiteY22" fmla="*/ 6504770 h 6504770"/>
              <a:gd name="connsiteX23" fmla="*/ 8125843 w 9934873"/>
              <a:gd name="connsiteY23" fmla="*/ 6504770 h 6504770"/>
              <a:gd name="connsiteX24" fmla="*/ 7556294 w 9934873"/>
              <a:gd name="connsiteY24" fmla="*/ 6504770 h 6504770"/>
              <a:gd name="connsiteX25" fmla="*/ 6753748 w 9934873"/>
              <a:gd name="connsiteY25" fmla="*/ 6504770 h 6504770"/>
              <a:gd name="connsiteX26" fmla="*/ 6261865 w 9934873"/>
              <a:gd name="connsiteY26" fmla="*/ 6504770 h 6504770"/>
              <a:gd name="connsiteX27" fmla="*/ 5459319 w 9934873"/>
              <a:gd name="connsiteY27" fmla="*/ 6504770 h 6504770"/>
              <a:gd name="connsiteX28" fmla="*/ 4967437 w 9934873"/>
              <a:gd name="connsiteY28" fmla="*/ 6504770 h 6504770"/>
              <a:gd name="connsiteX29" fmla="*/ 4242556 w 9934873"/>
              <a:gd name="connsiteY29" fmla="*/ 6504770 h 6504770"/>
              <a:gd name="connsiteX30" fmla="*/ 3440010 w 9934873"/>
              <a:gd name="connsiteY30" fmla="*/ 6504770 h 6504770"/>
              <a:gd name="connsiteX31" fmla="*/ 3025793 w 9934873"/>
              <a:gd name="connsiteY31" fmla="*/ 6504770 h 6504770"/>
              <a:gd name="connsiteX32" fmla="*/ 2223247 w 9934873"/>
              <a:gd name="connsiteY32" fmla="*/ 6504770 h 6504770"/>
              <a:gd name="connsiteX33" fmla="*/ 1084150 w 9934873"/>
              <a:gd name="connsiteY33" fmla="*/ 6504770 h 6504770"/>
              <a:gd name="connsiteX34" fmla="*/ 0 w 9934873"/>
              <a:gd name="connsiteY34" fmla="*/ 5420620 h 6504770"/>
              <a:gd name="connsiteX35" fmla="*/ 0 w 9934873"/>
              <a:gd name="connsiteY35" fmla="*/ 4844489 h 6504770"/>
              <a:gd name="connsiteX36" fmla="*/ 0 w 9934873"/>
              <a:gd name="connsiteY36" fmla="*/ 4268358 h 6504770"/>
              <a:gd name="connsiteX37" fmla="*/ 0 w 9934873"/>
              <a:gd name="connsiteY37" fmla="*/ 3692227 h 6504770"/>
              <a:gd name="connsiteX38" fmla="*/ 0 w 9934873"/>
              <a:gd name="connsiteY38" fmla="*/ 3202825 h 6504770"/>
              <a:gd name="connsiteX39" fmla="*/ 0 w 9934873"/>
              <a:gd name="connsiteY39" fmla="*/ 2496600 h 6504770"/>
              <a:gd name="connsiteX40" fmla="*/ 0 w 9934873"/>
              <a:gd name="connsiteY40" fmla="*/ 1790375 h 6504770"/>
              <a:gd name="connsiteX41" fmla="*/ 0 w 9934873"/>
              <a:gd name="connsiteY41" fmla="*/ 1084150 h 650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34873" h="6504770" fill="none" extrusionOk="0">
                <a:moveTo>
                  <a:pt x="0" y="1084150"/>
                </a:moveTo>
                <a:cubicBezTo>
                  <a:pt x="-59055" y="417824"/>
                  <a:pt x="507969" y="-24430"/>
                  <a:pt x="1084150" y="0"/>
                </a:cubicBezTo>
                <a:cubicBezTo>
                  <a:pt x="1301268" y="-22750"/>
                  <a:pt x="1541742" y="-20184"/>
                  <a:pt x="1886696" y="0"/>
                </a:cubicBezTo>
                <a:cubicBezTo>
                  <a:pt x="2231650" y="20184"/>
                  <a:pt x="2180423" y="-23785"/>
                  <a:pt x="2378579" y="0"/>
                </a:cubicBezTo>
                <a:cubicBezTo>
                  <a:pt x="2576735" y="23785"/>
                  <a:pt x="2784875" y="-11746"/>
                  <a:pt x="3025793" y="0"/>
                </a:cubicBezTo>
                <a:cubicBezTo>
                  <a:pt x="3266711" y="11746"/>
                  <a:pt x="3329046" y="-7933"/>
                  <a:pt x="3440010" y="0"/>
                </a:cubicBezTo>
                <a:cubicBezTo>
                  <a:pt x="3550974" y="7933"/>
                  <a:pt x="4000155" y="19663"/>
                  <a:pt x="4242556" y="0"/>
                </a:cubicBezTo>
                <a:cubicBezTo>
                  <a:pt x="4484957" y="-19663"/>
                  <a:pt x="4748088" y="-24430"/>
                  <a:pt x="4889771" y="0"/>
                </a:cubicBezTo>
                <a:cubicBezTo>
                  <a:pt x="5031455" y="24430"/>
                  <a:pt x="5293381" y="-7090"/>
                  <a:pt x="5692317" y="0"/>
                </a:cubicBezTo>
                <a:cubicBezTo>
                  <a:pt x="6091253" y="7090"/>
                  <a:pt x="6030440" y="-16768"/>
                  <a:pt x="6261865" y="0"/>
                </a:cubicBezTo>
                <a:cubicBezTo>
                  <a:pt x="6493290" y="16768"/>
                  <a:pt x="6650059" y="-15076"/>
                  <a:pt x="6753748" y="0"/>
                </a:cubicBezTo>
                <a:cubicBezTo>
                  <a:pt x="6857437" y="15076"/>
                  <a:pt x="7178385" y="-6931"/>
                  <a:pt x="7400963" y="0"/>
                </a:cubicBezTo>
                <a:cubicBezTo>
                  <a:pt x="7623541" y="6931"/>
                  <a:pt x="7955206" y="-4939"/>
                  <a:pt x="8125843" y="0"/>
                </a:cubicBezTo>
                <a:cubicBezTo>
                  <a:pt x="8296480" y="4939"/>
                  <a:pt x="8559218" y="-32366"/>
                  <a:pt x="8850723" y="0"/>
                </a:cubicBezTo>
                <a:cubicBezTo>
                  <a:pt x="9442722" y="102305"/>
                  <a:pt x="9892651" y="448384"/>
                  <a:pt x="9934873" y="1084150"/>
                </a:cubicBezTo>
                <a:cubicBezTo>
                  <a:pt x="9931236" y="1331145"/>
                  <a:pt x="9944836" y="1444082"/>
                  <a:pt x="9934873" y="1747010"/>
                </a:cubicBezTo>
                <a:cubicBezTo>
                  <a:pt x="9924910" y="2049938"/>
                  <a:pt x="9933397" y="2059904"/>
                  <a:pt x="9934873" y="2279777"/>
                </a:cubicBezTo>
                <a:cubicBezTo>
                  <a:pt x="9936349" y="2499650"/>
                  <a:pt x="9917836" y="2660953"/>
                  <a:pt x="9934873" y="2942637"/>
                </a:cubicBezTo>
                <a:cubicBezTo>
                  <a:pt x="9951910" y="3224321"/>
                  <a:pt x="9950048" y="3251482"/>
                  <a:pt x="9934873" y="3518768"/>
                </a:cubicBezTo>
                <a:cubicBezTo>
                  <a:pt x="9919698" y="3786054"/>
                  <a:pt x="9935133" y="3805891"/>
                  <a:pt x="9934873" y="4051534"/>
                </a:cubicBezTo>
                <a:cubicBezTo>
                  <a:pt x="9934613" y="4297177"/>
                  <a:pt x="9945928" y="4387447"/>
                  <a:pt x="9934873" y="4540936"/>
                </a:cubicBezTo>
                <a:cubicBezTo>
                  <a:pt x="9923818" y="4694425"/>
                  <a:pt x="9922208" y="5139386"/>
                  <a:pt x="9934873" y="5420620"/>
                </a:cubicBezTo>
                <a:cubicBezTo>
                  <a:pt x="9819857" y="5995067"/>
                  <a:pt x="9486297" y="6512132"/>
                  <a:pt x="8850723" y="6504770"/>
                </a:cubicBezTo>
                <a:cubicBezTo>
                  <a:pt x="8625492" y="6508057"/>
                  <a:pt x="8433805" y="6540767"/>
                  <a:pt x="8125843" y="6504770"/>
                </a:cubicBezTo>
                <a:cubicBezTo>
                  <a:pt x="7817881" y="6468773"/>
                  <a:pt x="7787917" y="6529403"/>
                  <a:pt x="7556294" y="6504770"/>
                </a:cubicBezTo>
                <a:cubicBezTo>
                  <a:pt x="7324671" y="6480137"/>
                  <a:pt x="7126452" y="6494795"/>
                  <a:pt x="6753748" y="6504770"/>
                </a:cubicBezTo>
                <a:cubicBezTo>
                  <a:pt x="6381044" y="6514745"/>
                  <a:pt x="6489316" y="6506569"/>
                  <a:pt x="6261865" y="6504770"/>
                </a:cubicBezTo>
                <a:cubicBezTo>
                  <a:pt x="6034414" y="6502971"/>
                  <a:pt x="5771518" y="6486112"/>
                  <a:pt x="5459319" y="6504770"/>
                </a:cubicBezTo>
                <a:cubicBezTo>
                  <a:pt x="5147120" y="6523428"/>
                  <a:pt x="5131837" y="6489316"/>
                  <a:pt x="4967437" y="6504770"/>
                </a:cubicBezTo>
                <a:cubicBezTo>
                  <a:pt x="4803037" y="6520224"/>
                  <a:pt x="4555757" y="6538931"/>
                  <a:pt x="4242556" y="6504770"/>
                </a:cubicBezTo>
                <a:cubicBezTo>
                  <a:pt x="3929355" y="6470609"/>
                  <a:pt x="3682301" y="6478640"/>
                  <a:pt x="3440010" y="6504770"/>
                </a:cubicBezTo>
                <a:cubicBezTo>
                  <a:pt x="3197719" y="6530900"/>
                  <a:pt x="3229712" y="6506143"/>
                  <a:pt x="3025793" y="6504770"/>
                </a:cubicBezTo>
                <a:cubicBezTo>
                  <a:pt x="2821874" y="6503397"/>
                  <a:pt x="2506191" y="6527145"/>
                  <a:pt x="2223247" y="6504770"/>
                </a:cubicBezTo>
                <a:cubicBezTo>
                  <a:pt x="1940303" y="6482395"/>
                  <a:pt x="1648552" y="6539503"/>
                  <a:pt x="1084150" y="6504770"/>
                </a:cubicBezTo>
                <a:cubicBezTo>
                  <a:pt x="482727" y="6390821"/>
                  <a:pt x="59262" y="5976389"/>
                  <a:pt x="0" y="5420620"/>
                </a:cubicBezTo>
                <a:cubicBezTo>
                  <a:pt x="-27049" y="5158573"/>
                  <a:pt x="-11027" y="5026027"/>
                  <a:pt x="0" y="4844489"/>
                </a:cubicBezTo>
                <a:cubicBezTo>
                  <a:pt x="11027" y="4662951"/>
                  <a:pt x="-3234" y="4530696"/>
                  <a:pt x="0" y="4268358"/>
                </a:cubicBezTo>
                <a:cubicBezTo>
                  <a:pt x="3234" y="4006020"/>
                  <a:pt x="-14951" y="3960517"/>
                  <a:pt x="0" y="3692227"/>
                </a:cubicBezTo>
                <a:cubicBezTo>
                  <a:pt x="14951" y="3423937"/>
                  <a:pt x="-20096" y="3321586"/>
                  <a:pt x="0" y="3202825"/>
                </a:cubicBezTo>
                <a:cubicBezTo>
                  <a:pt x="20096" y="3084064"/>
                  <a:pt x="16123" y="2676448"/>
                  <a:pt x="0" y="2496600"/>
                </a:cubicBezTo>
                <a:cubicBezTo>
                  <a:pt x="-16123" y="2316752"/>
                  <a:pt x="30529" y="2086816"/>
                  <a:pt x="0" y="1790375"/>
                </a:cubicBezTo>
                <a:cubicBezTo>
                  <a:pt x="-30529" y="1493935"/>
                  <a:pt x="3124" y="1352901"/>
                  <a:pt x="0" y="1084150"/>
                </a:cubicBezTo>
                <a:close/>
              </a:path>
              <a:path w="9934873" h="6504770" stroke="0" extrusionOk="0">
                <a:moveTo>
                  <a:pt x="0" y="1084150"/>
                </a:moveTo>
                <a:cubicBezTo>
                  <a:pt x="-121096" y="410695"/>
                  <a:pt x="399952" y="32066"/>
                  <a:pt x="1084150" y="0"/>
                </a:cubicBezTo>
                <a:cubicBezTo>
                  <a:pt x="1305061" y="29204"/>
                  <a:pt x="1519336" y="38056"/>
                  <a:pt x="1886696" y="0"/>
                </a:cubicBezTo>
                <a:cubicBezTo>
                  <a:pt x="2254056" y="-38056"/>
                  <a:pt x="2201298" y="-13496"/>
                  <a:pt x="2456245" y="0"/>
                </a:cubicBezTo>
                <a:cubicBezTo>
                  <a:pt x="2711192" y="13496"/>
                  <a:pt x="2767255" y="21620"/>
                  <a:pt x="2948128" y="0"/>
                </a:cubicBezTo>
                <a:cubicBezTo>
                  <a:pt x="3129001" y="-21620"/>
                  <a:pt x="3499071" y="-14241"/>
                  <a:pt x="3673008" y="0"/>
                </a:cubicBezTo>
                <a:cubicBezTo>
                  <a:pt x="3846945" y="14241"/>
                  <a:pt x="4076075" y="8950"/>
                  <a:pt x="4242556" y="0"/>
                </a:cubicBezTo>
                <a:cubicBezTo>
                  <a:pt x="4409037" y="-8950"/>
                  <a:pt x="4788544" y="11999"/>
                  <a:pt x="5045102" y="0"/>
                </a:cubicBezTo>
                <a:cubicBezTo>
                  <a:pt x="5301660" y="-11999"/>
                  <a:pt x="5382668" y="-2924"/>
                  <a:pt x="5536985" y="0"/>
                </a:cubicBezTo>
                <a:cubicBezTo>
                  <a:pt x="5691302" y="2924"/>
                  <a:pt x="6081620" y="4119"/>
                  <a:pt x="6339531" y="0"/>
                </a:cubicBezTo>
                <a:cubicBezTo>
                  <a:pt x="6597442" y="-4119"/>
                  <a:pt x="6664532" y="9284"/>
                  <a:pt x="6753748" y="0"/>
                </a:cubicBezTo>
                <a:cubicBezTo>
                  <a:pt x="6842964" y="-9284"/>
                  <a:pt x="7166107" y="18497"/>
                  <a:pt x="7400963" y="0"/>
                </a:cubicBezTo>
                <a:cubicBezTo>
                  <a:pt x="7635820" y="-18497"/>
                  <a:pt x="7743948" y="14766"/>
                  <a:pt x="8048177" y="0"/>
                </a:cubicBezTo>
                <a:cubicBezTo>
                  <a:pt x="8352406" y="-14766"/>
                  <a:pt x="8666570" y="-22927"/>
                  <a:pt x="8850723" y="0"/>
                </a:cubicBezTo>
                <a:cubicBezTo>
                  <a:pt x="9514092" y="79141"/>
                  <a:pt x="10025308" y="406210"/>
                  <a:pt x="9934873" y="1084150"/>
                </a:cubicBezTo>
                <a:cubicBezTo>
                  <a:pt x="9917914" y="1326644"/>
                  <a:pt x="9964995" y="1559973"/>
                  <a:pt x="9934873" y="1703646"/>
                </a:cubicBezTo>
                <a:cubicBezTo>
                  <a:pt x="9904751" y="1847319"/>
                  <a:pt x="9923908" y="2103771"/>
                  <a:pt x="9934873" y="2323141"/>
                </a:cubicBezTo>
                <a:cubicBezTo>
                  <a:pt x="9945838" y="2542511"/>
                  <a:pt x="9945916" y="2876444"/>
                  <a:pt x="9934873" y="3029367"/>
                </a:cubicBezTo>
                <a:cubicBezTo>
                  <a:pt x="9923830" y="3182290"/>
                  <a:pt x="9924367" y="3359179"/>
                  <a:pt x="9934873" y="3648862"/>
                </a:cubicBezTo>
                <a:cubicBezTo>
                  <a:pt x="9945379" y="3938545"/>
                  <a:pt x="9934014" y="4008885"/>
                  <a:pt x="9934873" y="4138264"/>
                </a:cubicBezTo>
                <a:cubicBezTo>
                  <a:pt x="9935732" y="4267643"/>
                  <a:pt x="9910103" y="4562018"/>
                  <a:pt x="9934873" y="4671030"/>
                </a:cubicBezTo>
                <a:cubicBezTo>
                  <a:pt x="9959643" y="4780042"/>
                  <a:pt x="9925479" y="5178967"/>
                  <a:pt x="9934873" y="5420620"/>
                </a:cubicBezTo>
                <a:cubicBezTo>
                  <a:pt x="9959332" y="6014205"/>
                  <a:pt x="9457642" y="6582242"/>
                  <a:pt x="8850723" y="6504770"/>
                </a:cubicBezTo>
                <a:cubicBezTo>
                  <a:pt x="8656152" y="6500504"/>
                  <a:pt x="8556733" y="6526253"/>
                  <a:pt x="8358840" y="6504770"/>
                </a:cubicBezTo>
                <a:cubicBezTo>
                  <a:pt x="8160947" y="6483287"/>
                  <a:pt x="8098413" y="6515614"/>
                  <a:pt x="7944623" y="6504770"/>
                </a:cubicBezTo>
                <a:cubicBezTo>
                  <a:pt x="7790833" y="6493926"/>
                  <a:pt x="7706279" y="6503058"/>
                  <a:pt x="7530406" y="6504770"/>
                </a:cubicBezTo>
                <a:cubicBezTo>
                  <a:pt x="7354533" y="6506482"/>
                  <a:pt x="7203446" y="6496036"/>
                  <a:pt x="6883191" y="6504770"/>
                </a:cubicBezTo>
                <a:cubicBezTo>
                  <a:pt x="6562936" y="6513504"/>
                  <a:pt x="6628283" y="6484504"/>
                  <a:pt x="6391308" y="6504770"/>
                </a:cubicBezTo>
                <a:cubicBezTo>
                  <a:pt x="6154333" y="6525036"/>
                  <a:pt x="5932144" y="6477949"/>
                  <a:pt x="5666428" y="6504770"/>
                </a:cubicBezTo>
                <a:cubicBezTo>
                  <a:pt x="5400712" y="6531591"/>
                  <a:pt x="5332226" y="6504983"/>
                  <a:pt x="5174545" y="6504770"/>
                </a:cubicBezTo>
                <a:cubicBezTo>
                  <a:pt x="5016864" y="6504557"/>
                  <a:pt x="4749897" y="6470808"/>
                  <a:pt x="4449665" y="6504770"/>
                </a:cubicBezTo>
                <a:cubicBezTo>
                  <a:pt x="4149433" y="6538732"/>
                  <a:pt x="4150972" y="6515899"/>
                  <a:pt x="4035448" y="6504770"/>
                </a:cubicBezTo>
                <a:cubicBezTo>
                  <a:pt x="3919924" y="6493641"/>
                  <a:pt x="3587572" y="6477089"/>
                  <a:pt x="3310568" y="6504770"/>
                </a:cubicBezTo>
                <a:cubicBezTo>
                  <a:pt x="3033564" y="6532451"/>
                  <a:pt x="3003422" y="6492733"/>
                  <a:pt x="2818685" y="6504770"/>
                </a:cubicBezTo>
                <a:cubicBezTo>
                  <a:pt x="2633948" y="6516807"/>
                  <a:pt x="2547422" y="6488253"/>
                  <a:pt x="2404467" y="6504770"/>
                </a:cubicBezTo>
                <a:cubicBezTo>
                  <a:pt x="2261512" y="6521287"/>
                  <a:pt x="2027703" y="6504489"/>
                  <a:pt x="1912584" y="6504770"/>
                </a:cubicBezTo>
                <a:cubicBezTo>
                  <a:pt x="1797465" y="6505051"/>
                  <a:pt x="1476266" y="6469261"/>
                  <a:pt x="1084150" y="6504770"/>
                </a:cubicBezTo>
                <a:cubicBezTo>
                  <a:pt x="604905" y="6473137"/>
                  <a:pt x="-14720" y="6121347"/>
                  <a:pt x="0" y="5420620"/>
                </a:cubicBezTo>
                <a:cubicBezTo>
                  <a:pt x="14815" y="5290208"/>
                  <a:pt x="-4067" y="5092454"/>
                  <a:pt x="0" y="4887854"/>
                </a:cubicBezTo>
                <a:cubicBezTo>
                  <a:pt x="4067" y="4683254"/>
                  <a:pt x="-26713" y="4599384"/>
                  <a:pt x="0" y="4311723"/>
                </a:cubicBezTo>
                <a:cubicBezTo>
                  <a:pt x="26713" y="4024062"/>
                  <a:pt x="-13905" y="3816197"/>
                  <a:pt x="0" y="3692227"/>
                </a:cubicBezTo>
                <a:cubicBezTo>
                  <a:pt x="13905" y="3568257"/>
                  <a:pt x="-22692" y="3305214"/>
                  <a:pt x="0" y="3159461"/>
                </a:cubicBezTo>
                <a:cubicBezTo>
                  <a:pt x="22692" y="3013708"/>
                  <a:pt x="-19110" y="2609758"/>
                  <a:pt x="0" y="2453236"/>
                </a:cubicBezTo>
                <a:cubicBezTo>
                  <a:pt x="19110" y="2296714"/>
                  <a:pt x="-12759" y="1991602"/>
                  <a:pt x="0" y="1833740"/>
                </a:cubicBezTo>
                <a:cubicBezTo>
                  <a:pt x="12759" y="1675878"/>
                  <a:pt x="-31272" y="1435833"/>
                  <a:pt x="0" y="1084150"/>
                </a:cubicBezTo>
                <a:close/>
              </a:path>
            </a:pathLst>
          </a:custGeom>
          <a:solidFill>
            <a:srgbClr val="90AADD">
              <a:alpha val="50000"/>
            </a:srgbClr>
          </a:solidFill>
          <a:ln>
            <a:solidFill>
              <a:srgbClr val="90AADD">
                <a:alpha val="50000"/>
              </a:srgb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7" name="TextBox 6">
            <a:extLst>
              <a:ext uri="{FF2B5EF4-FFF2-40B4-BE49-F238E27FC236}">
                <a16:creationId xmlns:a16="http://schemas.microsoft.com/office/drawing/2014/main" id="{48D57E9C-D1ED-9740-A90E-8680B3543A2D}"/>
              </a:ext>
            </a:extLst>
          </p:cNvPr>
          <p:cNvSpPr txBox="1"/>
          <p:nvPr/>
        </p:nvSpPr>
        <p:spPr>
          <a:xfrm>
            <a:off x="321660" y="2905780"/>
            <a:ext cx="1103586" cy="523220"/>
          </a:xfrm>
          <a:prstGeom prst="rect">
            <a:avLst/>
          </a:prstGeom>
          <a:noFill/>
        </p:spPr>
        <p:txBody>
          <a:bodyPr wrap="square" rtlCol="0">
            <a:spAutoFit/>
          </a:bodyPr>
          <a:lstStyle/>
          <a:p>
            <a:pPr algn="ctr"/>
            <a:r>
              <a:rPr lang="en-US" sz="1600" b="1" dirty="0">
                <a:solidFill>
                  <a:schemeClr val="tx1">
                    <a:alpha val="80000"/>
                  </a:schemeClr>
                </a:solidFill>
              </a:rPr>
              <a:t>Positivity</a:t>
            </a:r>
            <a:r>
              <a:rPr lang="en-US" sz="1600" dirty="0">
                <a:solidFill>
                  <a:schemeClr val="tx1">
                    <a:alpha val="80000"/>
                  </a:schemeClr>
                </a:solidFill>
              </a:rPr>
              <a:t> </a:t>
            </a:r>
            <a:r>
              <a:rPr lang="en-US" sz="1200" dirty="0">
                <a:solidFill>
                  <a:schemeClr val="tx1">
                    <a:alpha val="80000"/>
                  </a:schemeClr>
                </a:solidFill>
              </a:rPr>
              <a:t>(in Vader +)</a:t>
            </a:r>
          </a:p>
        </p:txBody>
      </p:sp>
      <p:sp>
        <p:nvSpPr>
          <p:cNvPr id="10" name="TextBox 9">
            <a:extLst>
              <a:ext uri="{FF2B5EF4-FFF2-40B4-BE49-F238E27FC236}">
                <a16:creationId xmlns:a16="http://schemas.microsoft.com/office/drawing/2014/main" id="{8526CB4A-6C19-B049-B5A2-D7BD925F6C65}"/>
              </a:ext>
            </a:extLst>
          </p:cNvPr>
          <p:cNvSpPr txBox="1"/>
          <p:nvPr/>
        </p:nvSpPr>
        <p:spPr>
          <a:xfrm>
            <a:off x="4112043" y="6029825"/>
            <a:ext cx="2784147" cy="338554"/>
          </a:xfrm>
          <a:prstGeom prst="rect">
            <a:avLst/>
          </a:prstGeom>
          <a:noFill/>
        </p:spPr>
        <p:txBody>
          <a:bodyPr wrap="square" rtlCol="0">
            <a:spAutoFit/>
          </a:bodyPr>
          <a:lstStyle/>
          <a:p>
            <a:pPr algn="ctr"/>
            <a:r>
              <a:rPr lang="en-US" sz="1600" b="1" dirty="0">
                <a:solidFill>
                  <a:schemeClr val="tx1">
                    <a:alpha val="80000"/>
                  </a:schemeClr>
                </a:solidFill>
              </a:rPr>
              <a:t>Review length</a:t>
            </a:r>
            <a:r>
              <a:rPr lang="en-US" sz="1200" dirty="0">
                <a:solidFill>
                  <a:schemeClr val="tx1">
                    <a:alpha val="80000"/>
                  </a:schemeClr>
                </a:solidFill>
              </a:rPr>
              <a:t> (in words)</a:t>
            </a:r>
          </a:p>
        </p:txBody>
      </p:sp>
      <p:pic>
        <p:nvPicPr>
          <p:cNvPr id="3" name="Picture 2" descr="Chart, line chart&#10;&#10;Description automatically generated">
            <a:extLst>
              <a:ext uri="{FF2B5EF4-FFF2-40B4-BE49-F238E27FC236}">
                <a16:creationId xmlns:a16="http://schemas.microsoft.com/office/drawing/2014/main" id="{737B8FD2-507C-624A-A783-F8B2364F7320}"/>
              </a:ext>
            </a:extLst>
          </p:cNvPr>
          <p:cNvPicPr>
            <a:picLocks noChangeAspect="1"/>
          </p:cNvPicPr>
          <p:nvPr/>
        </p:nvPicPr>
        <p:blipFill rotWithShape="1">
          <a:blip r:embed="rId2"/>
          <a:srcRect l="2212" t="5444"/>
          <a:stretch/>
        </p:blipFill>
        <p:spPr>
          <a:xfrm>
            <a:off x="1448940" y="1122376"/>
            <a:ext cx="7880904" cy="4685354"/>
          </a:xfrm>
          <a:prstGeom prst="rect">
            <a:avLst/>
          </a:prstGeom>
        </p:spPr>
      </p:pic>
      <p:sp>
        <p:nvSpPr>
          <p:cNvPr id="2" name="Right Triangle 1">
            <a:extLst>
              <a:ext uri="{FF2B5EF4-FFF2-40B4-BE49-F238E27FC236}">
                <a16:creationId xmlns:a16="http://schemas.microsoft.com/office/drawing/2014/main" id="{32640CDA-D5E8-3A4D-B04A-8AB54577AC76}"/>
              </a:ext>
            </a:extLst>
          </p:cNvPr>
          <p:cNvSpPr/>
          <p:nvPr/>
        </p:nvSpPr>
        <p:spPr>
          <a:xfrm rot="9338041">
            <a:off x="1927586" y="2055772"/>
            <a:ext cx="708207" cy="153529"/>
          </a:xfrm>
          <a:prstGeom prst="rtTriangle">
            <a:avLst/>
          </a:prstGeom>
          <a:solidFill>
            <a:schemeClr val="tx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B8224D84-93B2-524B-9A98-2B066B27D219}"/>
              </a:ext>
            </a:extLst>
          </p:cNvPr>
          <p:cNvSpPr/>
          <p:nvPr/>
        </p:nvSpPr>
        <p:spPr>
          <a:xfrm>
            <a:off x="2375302" y="1322481"/>
            <a:ext cx="1554143" cy="864663"/>
          </a:xfrm>
          <a:custGeom>
            <a:avLst/>
            <a:gdLst>
              <a:gd name="connsiteX0" fmla="*/ 0 w 1554143"/>
              <a:gd name="connsiteY0" fmla="*/ 144113 h 864663"/>
              <a:gd name="connsiteX1" fmla="*/ 144113 w 1554143"/>
              <a:gd name="connsiteY1" fmla="*/ 0 h 864663"/>
              <a:gd name="connsiteX2" fmla="*/ 764412 w 1554143"/>
              <a:gd name="connsiteY2" fmla="*/ 0 h 864663"/>
              <a:gd name="connsiteX3" fmla="*/ 1410030 w 1554143"/>
              <a:gd name="connsiteY3" fmla="*/ 0 h 864663"/>
              <a:gd name="connsiteX4" fmla="*/ 1554143 w 1554143"/>
              <a:gd name="connsiteY4" fmla="*/ 144113 h 864663"/>
              <a:gd name="connsiteX5" fmla="*/ 1554143 w 1554143"/>
              <a:gd name="connsiteY5" fmla="*/ 720550 h 864663"/>
              <a:gd name="connsiteX6" fmla="*/ 1410030 w 1554143"/>
              <a:gd name="connsiteY6" fmla="*/ 864663 h 864663"/>
              <a:gd name="connsiteX7" fmla="*/ 815049 w 1554143"/>
              <a:gd name="connsiteY7" fmla="*/ 864663 h 864663"/>
              <a:gd name="connsiteX8" fmla="*/ 144113 w 1554143"/>
              <a:gd name="connsiteY8" fmla="*/ 864663 h 864663"/>
              <a:gd name="connsiteX9" fmla="*/ 0 w 1554143"/>
              <a:gd name="connsiteY9" fmla="*/ 720550 h 864663"/>
              <a:gd name="connsiteX10" fmla="*/ 0 w 1554143"/>
              <a:gd name="connsiteY10" fmla="*/ 144113 h 86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4143" h="864663" fill="none" extrusionOk="0">
                <a:moveTo>
                  <a:pt x="0" y="144113"/>
                </a:moveTo>
                <a:cubicBezTo>
                  <a:pt x="-8787" y="61864"/>
                  <a:pt x="68095" y="2391"/>
                  <a:pt x="144113" y="0"/>
                </a:cubicBezTo>
                <a:cubicBezTo>
                  <a:pt x="352859" y="-26287"/>
                  <a:pt x="538540" y="5008"/>
                  <a:pt x="764412" y="0"/>
                </a:cubicBezTo>
                <a:cubicBezTo>
                  <a:pt x="990284" y="-5008"/>
                  <a:pt x="1204382" y="17973"/>
                  <a:pt x="1410030" y="0"/>
                </a:cubicBezTo>
                <a:cubicBezTo>
                  <a:pt x="1489872" y="3162"/>
                  <a:pt x="1562937" y="63528"/>
                  <a:pt x="1554143" y="144113"/>
                </a:cubicBezTo>
                <a:cubicBezTo>
                  <a:pt x="1557034" y="304292"/>
                  <a:pt x="1533062" y="571904"/>
                  <a:pt x="1554143" y="720550"/>
                </a:cubicBezTo>
                <a:cubicBezTo>
                  <a:pt x="1534809" y="801504"/>
                  <a:pt x="1498601" y="870301"/>
                  <a:pt x="1410030" y="864663"/>
                </a:cubicBezTo>
                <a:cubicBezTo>
                  <a:pt x="1253848" y="869252"/>
                  <a:pt x="998530" y="868016"/>
                  <a:pt x="815049" y="864663"/>
                </a:cubicBezTo>
                <a:cubicBezTo>
                  <a:pt x="631568" y="861310"/>
                  <a:pt x="342238" y="860643"/>
                  <a:pt x="144113" y="864663"/>
                </a:cubicBezTo>
                <a:cubicBezTo>
                  <a:pt x="70257" y="881642"/>
                  <a:pt x="12096" y="799024"/>
                  <a:pt x="0" y="720550"/>
                </a:cubicBezTo>
                <a:cubicBezTo>
                  <a:pt x="-25927" y="567830"/>
                  <a:pt x="13709" y="405359"/>
                  <a:pt x="0" y="144113"/>
                </a:cubicBezTo>
                <a:close/>
              </a:path>
              <a:path w="1554143" h="864663" stroke="0" extrusionOk="0">
                <a:moveTo>
                  <a:pt x="0" y="144113"/>
                </a:moveTo>
                <a:cubicBezTo>
                  <a:pt x="8192" y="66755"/>
                  <a:pt x="70324" y="12089"/>
                  <a:pt x="144113" y="0"/>
                </a:cubicBezTo>
                <a:cubicBezTo>
                  <a:pt x="451627" y="17135"/>
                  <a:pt x="503788" y="9046"/>
                  <a:pt x="802390" y="0"/>
                </a:cubicBezTo>
                <a:cubicBezTo>
                  <a:pt x="1100992" y="-9046"/>
                  <a:pt x="1173442" y="-18011"/>
                  <a:pt x="1410030" y="0"/>
                </a:cubicBezTo>
                <a:cubicBezTo>
                  <a:pt x="1496208" y="-5601"/>
                  <a:pt x="1559389" y="60743"/>
                  <a:pt x="1554143" y="144113"/>
                </a:cubicBezTo>
                <a:cubicBezTo>
                  <a:pt x="1568677" y="327401"/>
                  <a:pt x="1578281" y="477718"/>
                  <a:pt x="1554143" y="720550"/>
                </a:cubicBezTo>
                <a:cubicBezTo>
                  <a:pt x="1548090" y="793118"/>
                  <a:pt x="1491166" y="873580"/>
                  <a:pt x="1410030" y="864663"/>
                </a:cubicBezTo>
                <a:cubicBezTo>
                  <a:pt x="1186967" y="843248"/>
                  <a:pt x="981325" y="834669"/>
                  <a:pt x="764412" y="864663"/>
                </a:cubicBezTo>
                <a:cubicBezTo>
                  <a:pt x="547499" y="894657"/>
                  <a:pt x="444847" y="882187"/>
                  <a:pt x="144113" y="864663"/>
                </a:cubicBezTo>
                <a:cubicBezTo>
                  <a:pt x="73868" y="880170"/>
                  <a:pt x="-10072" y="800898"/>
                  <a:pt x="0" y="720550"/>
                </a:cubicBezTo>
                <a:cubicBezTo>
                  <a:pt x="22719" y="437945"/>
                  <a:pt x="4205" y="317722"/>
                  <a:pt x="0" y="144113"/>
                </a:cubicBezTo>
                <a:close/>
              </a:path>
            </a:pathLst>
          </a:custGeom>
          <a:solidFill>
            <a:schemeClr val="tx1"/>
          </a:solidFill>
          <a:ln>
            <a:solidFill>
              <a:schemeClr val="tx1"/>
            </a:solidFill>
            <a:extLst>
              <a:ext uri="{C807C97D-BFC1-408E-A445-0C87EB9F89A2}">
                <ask:lineSketchStyleProps xmlns:ask="http://schemas.microsoft.com/office/drawing/2018/sketchyshapes" sd="852854689">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BFA92D09-297C-B148-A66E-17CFCA3F4868}"/>
              </a:ext>
            </a:extLst>
          </p:cNvPr>
          <p:cNvSpPr/>
          <p:nvPr/>
        </p:nvSpPr>
        <p:spPr>
          <a:xfrm rot="9338041">
            <a:off x="9017617" y="4049194"/>
            <a:ext cx="679623" cy="152219"/>
          </a:xfrm>
          <a:prstGeom prst="rtTriangle">
            <a:avLst/>
          </a:prstGeom>
          <a:solidFill>
            <a:schemeClr val="tx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724C86A-1CDA-5447-9539-11C382248D63}"/>
              </a:ext>
            </a:extLst>
          </p:cNvPr>
          <p:cNvSpPr/>
          <p:nvPr/>
        </p:nvSpPr>
        <p:spPr>
          <a:xfrm>
            <a:off x="9500476" y="3327931"/>
            <a:ext cx="2497753" cy="3353454"/>
          </a:xfrm>
          <a:custGeom>
            <a:avLst/>
            <a:gdLst>
              <a:gd name="connsiteX0" fmla="*/ 0 w 2497753"/>
              <a:gd name="connsiteY0" fmla="*/ 416300 h 3353454"/>
              <a:gd name="connsiteX1" fmla="*/ 416300 w 2497753"/>
              <a:gd name="connsiteY1" fmla="*/ 0 h 3353454"/>
              <a:gd name="connsiteX2" fmla="*/ 1004654 w 2497753"/>
              <a:gd name="connsiteY2" fmla="*/ 0 h 3353454"/>
              <a:gd name="connsiteX3" fmla="*/ 1543054 w 2497753"/>
              <a:gd name="connsiteY3" fmla="*/ 0 h 3353454"/>
              <a:gd name="connsiteX4" fmla="*/ 2081453 w 2497753"/>
              <a:gd name="connsiteY4" fmla="*/ 0 h 3353454"/>
              <a:gd name="connsiteX5" fmla="*/ 2497753 w 2497753"/>
              <a:gd name="connsiteY5" fmla="*/ 416300 h 3353454"/>
              <a:gd name="connsiteX6" fmla="*/ 2497753 w 2497753"/>
              <a:gd name="connsiteY6" fmla="*/ 1021305 h 3353454"/>
              <a:gd name="connsiteX7" fmla="*/ 2497753 w 2497753"/>
              <a:gd name="connsiteY7" fmla="*/ 1701936 h 3353454"/>
              <a:gd name="connsiteX8" fmla="*/ 2497753 w 2497753"/>
              <a:gd name="connsiteY8" fmla="*/ 2332149 h 3353454"/>
              <a:gd name="connsiteX9" fmla="*/ 2497753 w 2497753"/>
              <a:gd name="connsiteY9" fmla="*/ 2937154 h 3353454"/>
              <a:gd name="connsiteX10" fmla="*/ 2081453 w 2497753"/>
              <a:gd name="connsiteY10" fmla="*/ 3353454 h 3353454"/>
              <a:gd name="connsiteX11" fmla="*/ 1493099 w 2497753"/>
              <a:gd name="connsiteY11" fmla="*/ 3353454 h 3353454"/>
              <a:gd name="connsiteX12" fmla="*/ 988003 w 2497753"/>
              <a:gd name="connsiteY12" fmla="*/ 3353454 h 3353454"/>
              <a:gd name="connsiteX13" fmla="*/ 416300 w 2497753"/>
              <a:gd name="connsiteY13" fmla="*/ 3353454 h 3353454"/>
              <a:gd name="connsiteX14" fmla="*/ 0 w 2497753"/>
              <a:gd name="connsiteY14" fmla="*/ 2937154 h 3353454"/>
              <a:gd name="connsiteX15" fmla="*/ 0 w 2497753"/>
              <a:gd name="connsiteY15" fmla="*/ 2256523 h 3353454"/>
              <a:gd name="connsiteX16" fmla="*/ 0 w 2497753"/>
              <a:gd name="connsiteY16" fmla="*/ 1651518 h 3353454"/>
              <a:gd name="connsiteX17" fmla="*/ 0 w 2497753"/>
              <a:gd name="connsiteY17" fmla="*/ 1021305 h 3353454"/>
              <a:gd name="connsiteX18" fmla="*/ 0 w 2497753"/>
              <a:gd name="connsiteY18" fmla="*/ 416300 h 335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97753" h="3353454" fill="none" extrusionOk="0">
                <a:moveTo>
                  <a:pt x="0" y="416300"/>
                </a:moveTo>
                <a:cubicBezTo>
                  <a:pt x="-1905" y="167156"/>
                  <a:pt x="190079" y="-41128"/>
                  <a:pt x="416300" y="0"/>
                </a:cubicBezTo>
                <a:cubicBezTo>
                  <a:pt x="576892" y="-8399"/>
                  <a:pt x="827880" y="23531"/>
                  <a:pt x="1004654" y="0"/>
                </a:cubicBezTo>
                <a:cubicBezTo>
                  <a:pt x="1181428" y="-23531"/>
                  <a:pt x="1335330" y="-20565"/>
                  <a:pt x="1543054" y="0"/>
                </a:cubicBezTo>
                <a:cubicBezTo>
                  <a:pt x="1750778" y="20565"/>
                  <a:pt x="1955295" y="-6293"/>
                  <a:pt x="2081453" y="0"/>
                </a:cubicBezTo>
                <a:cubicBezTo>
                  <a:pt x="2323878" y="2537"/>
                  <a:pt x="2465185" y="223108"/>
                  <a:pt x="2497753" y="416300"/>
                </a:cubicBezTo>
                <a:cubicBezTo>
                  <a:pt x="2467842" y="617439"/>
                  <a:pt x="2479800" y="784078"/>
                  <a:pt x="2497753" y="1021305"/>
                </a:cubicBezTo>
                <a:cubicBezTo>
                  <a:pt x="2515706" y="1258532"/>
                  <a:pt x="2529583" y="1506605"/>
                  <a:pt x="2497753" y="1701936"/>
                </a:cubicBezTo>
                <a:cubicBezTo>
                  <a:pt x="2465923" y="1897267"/>
                  <a:pt x="2524937" y="2167375"/>
                  <a:pt x="2497753" y="2332149"/>
                </a:cubicBezTo>
                <a:cubicBezTo>
                  <a:pt x="2470569" y="2496923"/>
                  <a:pt x="2519688" y="2742368"/>
                  <a:pt x="2497753" y="2937154"/>
                </a:cubicBezTo>
                <a:cubicBezTo>
                  <a:pt x="2467259" y="3190574"/>
                  <a:pt x="2328384" y="3337875"/>
                  <a:pt x="2081453" y="3353454"/>
                </a:cubicBezTo>
                <a:cubicBezTo>
                  <a:pt x="1816115" y="3334304"/>
                  <a:pt x="1667027" y="3355876"/>
                  <a:pt x="1493099" y="3353454"/>
                </a:cubicBezTo>
                <a:cubicBezTo>
                  <a:pt x="1319171" y="3351032"/>
                  <a:pt x="1235517" y="3371984"/>
                  <a:pt x="988003" y="3353454"/>
                </a:cubicBezTo>
                <a:cubicBezTo>
                  <a:pt x="740489" y="3334924"/>
                  <a:pt x="543937" y="3334475"/>
                  <a:pt x="416300" y="3353454"/>
                </a:cubicBezTo>
                <a:cubicBezTo>
                  <a:pt x="165240" y="3325924"/>
                  <a:pt x="19029" y="3151109"/>
                  <a:pt x="0" y="2937154"/>
                </a:cubicBezTo>
                <a:cubicBezTo>
                  <a:pt x="-21573" y="2772695"/>
                  <a:pt x="-19850" y="2527238"/>
                  <a:pt x="0" y="2256523"/>
                </a:cubicBezTo>
                <a:cubicBezTo>
                  <a:pt x="19850" y="1985808"/>
                  <a:pt x="-27512" y="1927170"/>
                  <a:pt x="0" y="1651518"/>
                </a:cubicBezTo>
                <a:cubicBezTo>
                  <a:pt x="27512" y="1375866"/>
                  <a:pt x="-26015" y="1260139"/>
                  <a:pt x="0" y="1021305"/>
                </a:cubicBezTo>
                <a:cubicBezTo>
                  <a:pt x="26015" y="782471"/>
                  <a:pt x="-25311" y="540248"/>
                  <a:pt x="0" y="416300"/>
                </a:cubicBezTo>
                <a:close/>
              </a:path>
              <a:path w="2497753" h="3353454" stroke="0" extrusionOk="0">
                <a:moveTo>
                  <a:pt x="0" y="416300"/>
                </a:moveTo>
                <a:cubicBezTo>
                  <a:pt x="47210" y="199252"/>
                  <a:pt x="200313" y="29022"/>
                  <a:pt x="416300" y="0"/>
                </a:cubicBezTo>
                <a:cubicBezTo>
                  <a:pt x="573753" y="2382"/>
                  <a:pt x="833174" y="-6152"/>
                  <a:pt x="1004654" y="0"/>
                </a:cubicBezTo>
                <a:cubicBezTo>
                  <a:pt x="1176134" y="6152"/>
                  <a:pt x="1390207" y="23882"/>
                  <a:pt x="1509750" y="0"/>
                </a:cubicBezTo>
                <a:cubicBezTo>
                  <a:pt x="1629293" y="-23882"/>
                  <a:pt x="1834426" y="22703"/>
                  <a:pt x="2081453" y="0"/>
                </a:cubicBezTo>
                <a:cubicBezTo>
                  <a:pt x="2272998" y="14113"/>
                  <a:pt x="2467817" y="210288"/>
                  <a:pt x="2497753" y="416300"/>
                </a:cubicBezTo>
                <a:cubicBezTo>
                  <a:pt x="2480305" y="613581"/>
                  <a:pt x="2522681" y="850063"/>
                  <a:pt x="2497753" y="1046514"/>
                </a:cubicBezTo>
                <a:cubicBezTo>
                  <a:pt x="2472825" y="1242965"/>
                  <a:pt x="2479975" y="1461651"/>
                  <a:pt x="2497753" y="1626310"/>
                </a:cubicBezTo>
                <a:cubicBezTo>
                  <a:pt x="2515531" y="1790969"/>
                  <a:pt x="2471743" y="2017462"/>
                  <a:pt x="2497753" y="2256523"/>
                </a:cubicBezTo>
                <a:cubicBezTo>
                  <a:pt x="2523763" y="2495584"/>
                  <a:pt x="2519137" y="2632395"/>
                  <a:pt x="2497753" y="2937154"/>
                </a:cubicBezTo>
                <a:cubicBezTo>
                  <a:pt x="2502813" y="3175466"/>
                  <a:pt x="2254950" y="3357693"/>
                  <a:pt x="2081453" y="3353454"/>
                </a:cubicBezTo>
                <a:cubicBezTo>
                  <a:pt x="1879104" y="3366456"/>
                  <a:pt x="1648022" y="3347342"/>
                  <a:pt x="1526402" y="3353454"/>
                </a:cubicBezTo>
                <a:cubicBezTo>
                  <a:pt x="1404782" y="3359566"/>
                  <a:pt x="1154626" y="3371718"/>
                  <a:pt x="988003" y="3353454"/>
                </a:cubicBezTo>
                <a:cubicBezTo>
                  <a:pt x="821380" y="3335190"/>
                  <a:pt x="673451" y="3376429"/>
                  <a:pt x="416300" y="3353454"/>
                </a:cubicBezTo>
                <a:cubicBezTo>
                  <a:pt x="189617" y="3337043"/>
                  <a:pt x="-31853" y="3131363"/>
                  <a:pt x="0" y="2937154"/>
                </a:cubicBezTo>
                <a:cubicBezTo>
                  <a:pt x="-6205" y="2632911"/>
                  <a:pt x="-1358" y="2428561"/>
                  <a:pt x="0" y="2256523"/>
                </a:cubicBezTo>
                <a:cubicBezTo>
                  <a:pt x="1358" y="2084485"/>
                  <a:pt x="-9571" y="1875649"/>
                  <a:pt x="0" y="1626310"/>
                </a:cubicBezTo>
                <a:cubicBezTo>
                  <a:pt x="9571" y="1376971"/>
                  <a:pt x="-11241" y="1145736"/>
                  <a:pt x="0" y="1021305"/>
                </a:cubicBezTo>
                <a:cubicBezTo>
                  <a:pt x="11241" y="896875"/>
                  <a:pt x="16588" y="594036"/>
                  <a:pt x="0" y="416300"/>
                </a:cubicBezTo>
                <a:close/>
              </a:path>
            </a:pathLst>
          </a:custGeom>
          <a:solidFill>
            <a:schemeClr val="tx1"/>
          </a:solidFill>
          <a:ln>
            <a:solidFill>
              <a:schemeClr val="tx1"/>
            </a:solidFill>
            <a:extLst>
              <a:ext uri="{C807C97D-BFC1-408E-A445-0C87EB9F89A2}">
                <ask:lineSketchStyleProps xmlns:ask="http://schemas.microsoft.com/office/drawing/2018/sketchyshapes" sd="852854689">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5DFD048-F4C6-204F-9C2B-B3C092601856}"/>
              </a:ext>
            </a:extLst>
          </p:cNvPr>
          <p:cNvSpPr/>
          <p:nvPr/>
        </p:nvSpPr>
        <p:spPr>
          <a:xfrm>
            <a:off x="2543931" y="1490828"/>
            <a:ext cx="1210678" cy="515273"/>
          </a:xfrm>
          <a:custGeom>
            <a:avLst/>
            <a:gdLst>
              <a:gd name="connsiteX0" fmla="*/ 0 w 1210678"/>
              <a:gd name="connsiteY0" fmla="*/ 85881 h 515273"/>
              <a:gd name="connsiteX1" fmla="*/ 85881 w 1210678"/>
              <a:gd name="connsiteY1" fmla="*/ 0 h 515273"/>
              <a:gd name="connsiteX2" fmla="*/ 594950 w 1210678"/>
              <a:gd name="connsiteY2" fmla="*/ 0 h 515273"/>
              <a:gd name="connsiteX3" fmla="*/ 1124797 w 1210678"/>
              <a:gd name="connsiteY3" fmla="*/ 0 h 515273"/>
              <a:gd name="connsiteX4" fmla="*/ 1210678 w 1210678"/>
              <a:gd name="connsiteY4" fmla="*/ 85881 h 515273"/>
              <a:gd name="connsiteX5" fmla="*/ 1210678 w 1210678"/>
              <a:gd name="connsiteY5" fmla="*/ 429392 h 515273"/>
              <a:gd name="connsiteX6" fmla="*/ 1124797 w 1210678"/>
              <a:gd name="connsiteY6" fmla="*/ 515273 h 515273"/>
              <a:gd name="connsiteX7" fmla="*/ 636506 w 1210678"/>
              <a:gd name="connsiteY7" fmla="*/ 515273 h 515273"/>
              <a:gd name="connsiteX8" fmla="*/ 85881 w 1210678"/>
              <a:gd name="connsiteY8" fmla="*/ 515273 h 515273"/>
              <a:gd name="connsiteX9" fmla="*/ 0 w 1210678"/>
              <a:gd name="connsiteY9" fmla="*/ 429392 h 515273"/>
              <a:gd name="connsiteX10" fmla="*/ 0 w 1210678"/>
              <a:gd name="connsiteY10" fmla="*/ 85881 h 51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0678" h="515273" fill="none" extrusionOk="0">
                <a:moveTo>
                  <a:pt x="0" y="85881"/>
                </a:moveTo>
                <a:cubicBezTo>
                  <a:pt x="-1023" y="38140"/>
                  <a:pt x="41481" y="2028"/>
                  <a:pt x="85881" y="0"/>
                </a:cubicBezTo>
                <a:cubicBezTo>
                  <a:pt x="203688" y="-10513"/>
                  <a:pt x="388071" y="-10276"/>
                  <a:pt x="594950" y="0"/>
                </a:cubicBezTo>
                <a:cubicBezTo>
                  <a:pt x="801829" y="10276"/>
                  <a:pt x="946458" y="-23990"/>
                  <a:pt x="1124797" y="0"/>
                </a:cubicBezTo>
                <a:cubicBezTo>
                  <a:pt x="1172872" y="8110"/>
                  <a:pt x="1213218" y="38163"/>
                  <a:pt x="1210678" y="85881"/>
                </a:cubicBezTo>
                <a:cubicBezTo>
                  <a:pt x="1221327" y="249094"/>
                  <a:pt x="1207217" y="314186"/>
                  <a:pt x="1210678" y="429392"/>
                </a:cubicBezTo>
                <a:cubicBezTo>
                  <a:pt x="1205214" y="477208"/>
                  <a:pt x="1175390" y="517258"/>
                  <a:pt x="1124797" y="515273"/>
                </a:cubicBezTo>
                <a:cubicBezTo>
                  <a:pt x="955715" y="504759"/>
                  <a:pt x="788222" y="537379"/>
                  <a:pt x="636506" y="515273"/>
                </a:cubicBezTo>
                <a:cubicBezTo>
                  <a:pt x="484790" y="493167"/>
                  <a:pt x="260245" y="496990"/>
                  <a:pt x="85881" y="515273"/>
                </a:cubicBezTo>
                <a:cubicBezTo>
                  <a:pt x="39591" y="518650"/>
                  <a:pt x="4460" y="476411"/>
                  <a:pt x="0" y="429392"/>
                </a:cubicBezTo>
                <a:cubicBezTo>
                  <a:pt x="-15598" y="350521"/>
                  <a:pt x="-11044" y="226434"/>
                  <a:pt x="0" y="85881"/>
                </a:cubicBezTo>
                <a:close/>
              </a:path>
              <a:path w="1210678" h="515273" stroke="0" extrusionOk="0">
                <a:moveTo>
                  <a:pt x="0" y="85881"/>
                </a:moveTo>
                <a:cubicBezTo>
                  <a:pt x="9756" y="41109"/>
                  <a:pt x="42099" y="7604"/>
                  <a:pt x="85881" y="0"/>
                </a:cubicBezTo>
                <a:cubicBezTo>
                  <a:pt x="198006" y="-5039"/>
                  <a:pt x="371360" y="21094"/>
                  <a:pt x="626117" y="0"/>
                </a:cubicBezTo>
                <a:cubicBezTo>
                  <a:pt x="880874" y="-21094"/>
                  <a:pt x="889667" y="-21603"/>
                  <a:pt x="1124797" y="0"/>
                </a:cubicBezTo>
                <a:cubicBezTo>
                  <a:pt x="1175655" y="-2914"/>
                  <a:pt x="1215803" y="34758"/>
                  <a:pt x="1210678" y="85881"/>
                </a:cubicBezTo>
                <a:cubicBezTo>
                  <a:pt x="1212446" y="217497"/>
                  <a:pt x="1206287" y="257939"/>
                  <a:pt x="1210678" y="429392"/>
                </a:cubicBezTo>
                <a:cubicBezTo>
                  <a:pt x="1205971" y="471363"/>
                  <a:pt x="1173218" y="520985"/>
                  <a:pt x="1124797" y="515273"/>
                </a:cubicBezTo>
                <a:cubicBezTo>
                  <a:pt x="937367" y="499361"/>
                  <a:pt x="718862" y="496915"/>
                  <a:pt x="594950" y="515273"/>
                </a:cubicBezTo>
                <a:cubicBezTo>
                  <a:pt x="471038" y="533631"/>
                  <a:pt x="246940" y="503698"/>
                  <a:pt x="85881" y="515273"/>
                </a:cubicBezTo>
                <a:cubicBezTo>
                  <a:pt x="43913" y="524338"/>
                  <a:pt x="-5149" y="477210"/>
                  <a:pt x="0" y="429392"/>
                </a:cubicBezTo>
                <a:cubicBezTo>
                  <a:pt x="-10727" y="328333"/>
                  <a:pt x="-9571" y="193273"/>
                  <a:pt x="0" y="85881"/>
                </a:cubicBezTo>
                <a:close/>
              </a:path>
            </a:pathLst>
          </a:custGeom>
          <a:solidFill>
            <a:schemeClr val="bg1"/>
          </a:solidFill>
          <a:ln>
            <a:solidFill>
              <a:schemeClr val="bg1"/>
            </a:solidFill>
            <a:extLst>
              <a:ext uri="{C807C97D-BFC1-408E-A445-0C87EB9F89A2}">
                <ask:lineSketchStyleProps xmlns:ask="http://schemas.microsoft.com/office/drawing/2018/sketchyshapes" sd="852854689">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AFD75D-B17E-C549-8120-39B3AB9BEE21}"/>
              </a:ext>
            </a:extLst>
          </p:cNvPr>
          <p:cNvSpPr txBox="1"/>
          <p:nvPr/>
        </p:nvSpPr>
        <p:spPr>
          <a:xfrm>
            <a:off x="2684749" y="1539121"/>
            <a:ext cx="980052" cy="400110"/>
          </a:xfrm>
          <a:prstGeom prst="rect">
            <a:avLst/>
          </a:prstGeom>
          <a:noFill/>
        </p:spPr>
        <p:txBody>
          <a:bodyPr wrap="square" rtlCol="0">
            <a:spAutoFit/>
          </a:bodyPr>
          <a:lstStyle/>
          <a:p>
            <a:r>
              <a:rPr lang="en-US" sz="2000" dirty="0"/>
              <a:t>GREAT!</a:t>
            </a:r>
          </a:p>
        </p:txBody>
      </p:sp>
      <p:sp>
        <p:nvSpPr>
          <p:cNvPr id="20" name="TextBox 19">
            <a:extLst>
              <a:ext uri="{FF2B5EF4-FFF2-40B4-BE49-F238E27FC236}">
                <a16:creationId xmlns:a16="http://schemas.microsoft.com/office/drawing/2014/main" id="{5092C468-D458-D242-B68F-5011D632796C}"/>
              </a:ext>
            </a:extLst>
          </p:cNvPr>
          <p:cNvSpPr txBox="1"/>
          <p:nvPr/>
        </p:nvSpPr>
        <p:spPr>
          <a:xfrm>
            <a:off x="898125" y="291758"/>
            <a:ext cx="8526162" cy="646331"/>
          </a:xfrm>
          <a:prstGeom prst="rect">
            <a:avLst/>
          </a:prstGeom>
          <a:noFill/>
        </p:spPr>
        <p:txBody>
          <a:bodyPr wrap="square" rtlCol="0">
            <a:spAutoFit/>
          </a:bodyPr>
          <a:lstStyle/>
          <a:p>
            <a:pPr algn="ctr"/>
            <a:r>
              <a:rPr lang="en-US" sz="3600" b="1" dirty="0">
                <a:solidFill>
                  <a:schemeClr val="tx1">
                    <a:alpha val="80000"/>
                  </a:schemeClr>
                </a:solidFill>
              </a:rPr>
              <a:t>Longer reviews are more negative</a:t>
            </a:r>
            <a:endParaRPr lang="en-US" sz="3600" dirty="0">
              <a:solidFill>
                <a:schemeClr val="tx1">
                  <a:alpha val="80000"/>
                </a:schemeClr>
              </a:solidFill>
            </a:endParaRPr>
          </a:p>
        </p:txBody>
      </p:sp>
      <p:sp>
        <p:nvSpPr>
          <p:cNvPr id="18" name="Rounded Rectangle 17">
            <a:extLst>
              <a:ext uri="{FF2B5EF4-FFF2-40B4-BE49-F238E27FC236}">
                <a16:creationId xmlns:a16="http://schemas.microsoft.com/office/drawing/2014/main" id="{7B0FF297-0B19-EE4D-8D6F-91F458B2836B}"/>
              </a:ext>
            </a:extLst>
          </p:cNvPr>
          <p:cNvSpPr/>
          <p:nvPr/>
        </p:nvSpPr>
        <p:spPr>
          <a:xfrm>
            <a:off x="9698373" y="3503142"/>
            <a:ext cx="2123113" cy="2974430"/>
          </a:xfrm>
          <a:custGeom>
            <a:avLst/>
            <a:gdLst>
              <a:gd name="connsiteX0" fmla="*/ 0 w 2123113"/>
              <a:gd name="connsiteY0" fmla="*/ 353859 h 2974430"/>
              <a:gd name="connsiteX1" fmla="*/ 353859 w 2123113"/>
              <a:gd name="connsiteY1" fmla="*/ 0 h 2974430"/>
              <a:gd name="connsiteX2" fmla="*/ 853965 w 2123113"/>
              <a:gd name="connsiteY2" fmla="*/ 0 h 2974430"/>
              <a:gd name="connsiteX3" fmla="*/ 1311610 w 2123113"/>
              <a:gd name="connsiteY3" fmla="*/ 0 h 2974430"/>
              <a:gd name="connsiteX4" fmla="*/ 1769254 w 2123113"/>
              <a:gd name="connsiteY4" fmla="*/ 0 h 2974430"/>
              <a:gd name="connsiteX5" fmla="*/ 2123113 w 2123113"/>
              <a:gd name="connsiteY5" fmla="*/ 353859 h 2974430"/>
              <a:gd name="connsiteX6" fmla="*/ 2123113 w 2123113"/>
              <a:gd name="connsiteY6" fmla="*/ 897870 h 2974430"/>
              <a:gd name="connsiteX7" fmla="*/ 2123113 w 2123113"/>
              <a:gd name="connsiteY7" fmla="*/ 1509882 h 2974430"/>
              <a:gd name="connsiteX8" fmla="*/ 2123113 w 2123113"/>
              <a:gd name="connsiteY8" fmla="*/ 2076560 h 2974430"/>
              <a:gd name="connsiteX9" fmla="*/ 2123113 w 2123113"/>
              <a:gd name="connsiteY9" fmla="*/ 2620571 h 2974430"/>
              <a:gd name="connsiteX10" fmla="*/ 1769254 w 2123113"/>
              <a:gd name="connsiteY10" fmla="*/ 2974430 h 2974430"/>
              <a:gd name="connsiteX11" fmla="*/ 1269148 w 2123113"/>
              <a:gd name="connsiteY11" fmla="*/ 2974430 h 2974430"/>
              <a:gd name="connsiteX12" fmla="*/ 839811 w 2123113"/>
              <a:gd name="connsiteY12" fmla="*/ 2974430 h 2974430"/>
              <a:gd name="connsiteX13" fmla="*/ 353859 w 2123113"/>
              <a:gd name="connsiteY13" fmla="*/ 2974430 h 2974430"/>
              <a:gd name="connsiteX14" fmla="*/ 0 w 2123113"/>
              <a:gd name="connsiteY14" fmla="*/ 2620571 h 2974430"/>
              <a:gd name="connsiteX15" fmla="*/ 0 w 2123113"/>
              <a:gd name="connsiteY15" fmla="*/ 2008559 h 2974430"/>
              <a:gd name="connsiteX16" fmla="*/ 0 w 2123113"/>
              <a:gd name="connsiteY16" fmla="*/ 1464548 h 2974430"/>
              <a:gd name="connsiteX17" fmla="*/ 0 w 2123113"/>
              <a:gd name="connsiteY17" fmla="*/ 897870 h 2974430"/>
              <a:gd name="connsiteX18" fmla="*/ 0 w 2123113"/>
              <a:gd name="connsiteY18" fmla="*/ 353859 h 297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3113" h="2974430" fill="none" extrusionOk="0">
                <a:moveTo>
                  <a:pt x="0" y="353859"/>
                </a:moveTo>
                <a:cubicBezTo>
                  <a:pt x="-4768" y="110306"/>
                  <a:pt x="161508" y="-34278"/>
                  <a:pt x="353859" y="0"/>
                </a:cubicBezTo>
                <a:cubicBezTo>
                  <a:pt x="581764" y="-18251"/>
                  <a:pt x="672283" y="-189"/>
                  <a:pt x="853965" y="0"/>
                </a:cubicBezTo>
                <a:cubicBezTo>
                  <a:pt x="1035647" y="189"/>
                  <a:pt x="1204733" y="14031"/>
                  <a:pt x="1311610" y="0"/>
                </a:cubicBezTo>
                <a:cubicBezTo>
                  <a:pt x="1418487" y="-14031"/>
                  <a:pt x="1542141" y="3540"/>
                  <a:pt x="1769254" y="0"/>
                </a:cubicBezTo>
                <a:cubicBezTo>
                  <a:pt x="1999305" y="7023"/>
                  <a:pt x="2091490" y="194086"/>
                  <a:pt x="2123113" y="353859"/>
                </a:cubicBezTo>
                <a:cubicBezTo>
                  <a:pt x="2103088" y="518905"/>
                  <a:pt x="2143641" y="701394"/>
                  <a:pt x="2123113" y="897870"/>
                </a:cubicBezTo>
                <a:cubicBezTo>
                  <a:pt x="2102585" y="1094346"/>
                  <a:pt x="2099867" y="1205446"/>
                  <a:pt x="2123113" y="1509882"/>
                </a:cubicBezTo>
                <a:cubicBezTo>
                  <a:pt x="2146359" y="1814318"/>
                  <a:pt x="2115132" y="1848492"/>
                  <a:pt x="2123113" y="2076560"/>
                </a:cubicBezTo>
                <a:cubicBezTo>
                  <a:pt x="2131094" y="2304628"/>
                  <a:pt x="2144264" y="2454428"/>
                  <a:pt x="2123113" y="2620571"/>
                </a:cubicBezTo>
                <a:cubicBezTo>
                  <a:pt x="2110912" y="2825406"/>
                  <a:pt x="1985173" y="2955671"/>
                  <a:pt x="1769254" y="2974430"/>
                </a:cubicBezTo>
                <a:cubicBezTo>
                  <a:pt x="1563734" y="2964742"/>
                  <a:pt x="1479577" y="2969230"/>
                  <a:pt x="1269148" y="2974430"/>
                </a:cubicBezTo>
                <a:cubicBezTo>
                  <a:pt x="1058719" y="2979630"/>
                  <a:pt x="1043261" y="2953135"/>
                  <a:pt x="839811" y="2974430"/>
                </a:cubicBezTo>
                <a:cubicBezTo>
                  <a:pt x="636361" y="2995725"/>
                  <a:pt x="584973" y="2994432"/>
                  <a:pt x="353859" y="2974430"/>
                </a:cubicBezTo>
                <a:cubicBezTo>
                  <a:pt x="139968" y="2950395"/>
                  <a:pt x="7610" y="2809619"/>
                  <a:pt x="0" y="2620571"/>
                </a:cubicBezTo>
                <a:cubicBezTo>
                  <a:pt x="14791" y="2446279"/>
                  <a:pt x="18652" y="2252919"/>
                  <a:pt x="0" y="2008559"/>
                </a:cubicBezTo>
                <a:cubicBezTo>
                  <a:pt x="-18652" y="1764199"/>
                  <a:pt x="8116" y="1723837"/>
                  <a:pt x="0" y="1464548"/>
                </a:cubicBezTo>
                <a:cubicBezTo>
                  <a:pt x="-8116" y="1205259"/>
                  <a:pt x="-14956" y="1100429"/>
                  <a:pt x="0" y="897870"/>
                </a:cubicBezTo>
                <a:cubicBezTo>
                  <a:pt x="14956" y="695311"/>
                  <a:pt x="22199" y="512903"/>
                  <a:pt x="0" y="353859"/>
                </a:cubicBezTo>
                <a:close/>
              </a:path>
              <a:path w="2123113" h="2974430" stroke="0" extrusionOk="0">
                <a:moveTo>
                  <a:pt x="0" y="353859"/>
                </a:moveTo>
                <a:cubicBezTo>
                  <a:pt x="22496" y="164560"/>
                  <a:pt x="175978" y="36564"/>
                  <a:pt x="353859" y="0"/>
                </a:cubicBezTo>
                <a:cubicBezTo>
                  <a:pt x="525007" y="-19112"/>
                  <a:pt x="615503" y="12324"/>
                  <a:pt x="853965" y="0"/>
                </a:cubicBezTo>
                <a:cubicBezTo>
                  <a:pt x="1092427" y="-12324"/>
                  <a:pt x="1099944" y="-14801"/>
                  <a:pt x="1283302" y="0"/>
                </a:cubicBezTo>
                <a:cubicBezTo>
                  <a:pt x="1466660" y="14801"/>
                  <a:pt x="1604358" y="-19243"/>
                  <a:pt x="1769254" y="0"/>
                </a:cubicBezTo>
                <a:cubicBezTo>
                  <a:pt x="1952146" y="4612"/>
                  <a:pt x="2097712" y="178712"/>
                  <a:pt x="2123113" y="353859"/>
                </a:cubicBezTo>
                <a:cubicBezTo>
                  <a:pt x="2104817" y="594590"/>
                  <a:pt x="2095486" y="761926"/>
                  <a:pt x="2123113" y="920537"/>
                </a:cubicBezTo>
                <a:cubicBezTo>
                  <a:pt x="2150740" y="1079148"/>
                  <a:pt x="2104351" y="1332990"/>
                  <a:pt x="2123113" y="1441881"/>
                </a:cubicBezTo>
                <a:cubicBezTo>
                  <a:pt x="2141875" y="1550772"/>
                  <a:pt x="2132076" y="1880969"/>
                  <a:pt x="2123113" y="2008559"/>
                </a:cubicBezTo>
                <a:cubicBezTo>
                  <a:pt x="2114150" y="2136149"/>
                  <a:pt x="2105214" y="2353895"/>
                  <a:pt x="2123113" y="2620571"/>
                </a:cubicBezTo>
                <a:cubicBezTo>
                  <a:pt x="2143956" y="2850587"/>
                  <a:pt x="1948952" y="2975612"/>
                  <a:pt x="1769254" y="2974430"/>
                </a:cubicBezTo>
                <a:cubicBezTo>
                  <a:pt x="1567476" y="2963874"/>
                  <a:pt x="1523521" y="2955415"/>
                  <a:pt x="1297456" y="2974430"/>
                </a:cubicBezTo>
                <a:cubicBezTo>
                  <a:pt x="1071391" y="2993445"/>
                  <a:pt x="993656" y="2995163"/>
                  <a:pt x="839811" y="2974430"/>
                </a:cubicBezTo>
                <a:cubicBezTo>
                  <a:pt x="685966" y="2953697"/>
                  <a:pt x="534634" y="2997107"/>
                  <a:pt x="353859" y="2974430"/>
                </a:cubicBezTo>
                <a:cubicBezTo>
                  <a:pt x="163457" y="2948907"/>
                  <a:pt x="-16103" y="2797951"/>
                  <a:pt x="0" y="2620571"/>
                </a:cubicBezTo>
                <a:cubicBezTo>
                  <a:pt x="-9359" y="2481845"/>
                  <a:pt x="15965" y="2205927"/>
                  <a:pt x="0" y="2008559"/>
                </a:cubicBezTo>
                <a:cubicBezTo>
                  <a:pt x="-15965" y="1811191"/>
                  <a:pt x="-6645" y="1636478"/>
                  <a:pt x="0" y="1441881"/>
                </a:cubicBezTo>
                <a:cubicBezTo>
                  <a:pt x="6645" y="1247284"/>
                  <a:pt x="-19444" y="1159514"/>
                  <a:pt x="0" y="897870"/>
                </a:cubicBezTo>
                <a:cubicBezTo>
                  <a:pt x="19444" y="636226"/>
                  <a:pt x="-7510" y="564703"/>
                  <a:pt x="0" y="353859"/>
                </a:cubicBezTo>
                <a:close/>
              </a:path>
            </a:pathLst>
          </a:custGeom>
          <a:solidFill>
            <a:schemeClr val="bg1"/>
          </a:solidFill>
          <a:ln>
            <a:solidFill>
              <a:schemeClr val="bg1"/>
            </a:solidFill>
            <a:extLst>
              <a:ext uri="{C807C97D-BFC1-408E-A445-0C87EB9F89A2}">
                <ask:lineSketchStyleProps xmlns:ask="http://schemas.microsoft.com/office/drawing/2018/sketchyshapes" sd="852854689">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36CF19-4FEF-564C-B7EE-26091D7B73BF}"/>
              </a:ext>
            </a:extLst>
          </p:cNvPr>
          <p:cNvSpPr txBox="1"/>
          <p:nvPr/>
        </p:nvSpPr>
        <p:spPr>
          <a:xfrm>
            <a:off x="9847898" y="3721501"/>
            <a:ext cx="1973588" cy="2554545"/>
          </a:xfrm>
          <a:prstGeom prst="rect">
            <a:avLst/>
          </a:prstGeom>
          <a:noFill/>
        </p:spPr>
        <p:txBody>
          <a:bodyPr wrap="square" rtlCol="0">
            <a:spAutoFit/>
          </a:bodyPr>
          <a:lstStyle/>
          <a:p>
            <a:r>
              <a:rPr lang="en-US" sz="1600" dirty="0"/>
              <a:t>First, I have to say that I never write reviews. But from the moment we arrived at this dump it was clear that the owner and his family are complete jokes and incapable of good in any sense and likely...</a:t>
            </a:r>
          </a:p>
        </p:txBody>
      </p:sp>
      <p:sp>
        <p:nvSpPr>
          <p:cNvPr id="21" name="Rounded Rectangle 20">
            <a:extLst>
              <a:ext uri="{FF2B5EF4-FFF2-40B4-BE49-F238E27FC236}">
                <a16:creationId xmlns:a16="http://schemas.microsoft.com/office/drawing/2014/main" id="{003CA837-B775-B84D-AC0E-1C41BE09B33D}"/>
              </a:ext>
            </a:extLst>
          </p:cNvPr>
          <p:cNvSpPr/>
          <p:nvPr/>
        </p:nvSpPr>
        <p:spPr>
          <a:xfrm>
            <a:off x="1729946" y="317873"/>
            <a:ext cx="6771503" cy="646331"/>
          </a:xfrm>
          <a:custGeom>
            <a:avLst/>
            <a:gdLst>
              <a:gd name="connsiteX0" fmla="*/ 0 w 6771503"/>
              <a:gd name="connsiteY0" fmla="*/ 107724 h 646331"/>
              <a:gd name="connsiteX1" fmla="*/ 107724 w 6771503"/>
              <a:gd name="connsiteY1" fmla="*/ 0 h 646331"/>
              <a:gd name="connsiteX2" fmla="*/ 894451 w 6771503"/>
              <a:gd name="connsiteY2" fmla="*/ 0 h 646331"/>
              <a:gd name="connsiteX3" fmla="*/ 1484496 w 6771503"/>
              <a:gd name="connsiteY3" fmla="*/ 0 h 646331"/>
              <a:gd name="connsiteX4" fmla="*/ 2008980 w 6771503"/>
              <a:gd name="connsiteY4" fmla="*/ 0 h 646331"/>
              <a:gd name="connsiteX5" fmla="*/ 2730146 w 6771503"/>
              <a:gd name="connsiteY5" fmla="*/ 0 h 646331"/>
              <a:gd name="connsiteX6" fmla="*/ 3320191 w 6771503"/>
              <a:gd name="connsiteY6" fmla="*/ 0 h 646331"/>
              <a:gd name="connsiteX7" fmla="*/ 4106918 w 6771503"/>
              <a:gd name="connsiteY7" fmla="*/ 0 h 646331"/>
              <a:gd name="connsiteX8" fmla="*/ 4631402 w 6771503"/>
              <a:gd name="connsiteY8" fmla="*/ 0 h 646331"/>
              <a:gd name="connsiteX9" fmla="*/ 5418129 w 6771503"/>
              <a:gd name="connsiteY9" fmla="*/ 0 h 646331"/>
              <a:gd name="connsiteX10" fmla="*/ 5877052 w 6771503"/>
              <a:gd name="connsiteY10" fmla="*/ 0 h 646331"/>
              <a:gd name="connsiteX11" fmla="*/ 6663779 w 6771503"/>
              <a:gd name="connsiteY11" fmla="*/ 0 h 646331"/>
              <a:gd name="connsiteX12" fmla="*/ 6771503 w 6771503"/>
              <a:gd name="connsiteY12" fmla="*/ 107724 h 646331"/>
              <a:gd name="connsiteX13" fmla="*/ 6771503 w 6771503"/>
              <a:gd name="connsiteY13" fmla="*/ 538607 h 646331"/>
              <a:gd name="connsiteX14" fmla="*/ 6663779 w 6771503"/>
              <a:gd name="connsiteY14" fmla="*/ 646331 h 646331"/>
              <a:gd name="connsiteX15" fmla="*/ 6008174 w 6771503"/>
              <a:gd name="connsiteY15" fmla="*/ 646331 h 646331"/>
              <a:gd name="connsiteX16" fmla="*/ 5221447 w 6771503"/>
              <a:gd name="connsiteY16" fmla="*/ 646331 h 646331"/>
              <a:gd name="connsiteX17" fmla="*/ 4565841 w 6771503"/>
              <a:gd name="connsiteY17" fmla="*/ 646331 h 646331"/>
              <a:gd name="connsiteX18" fmla="*/ 4106918 w 6771503"/>
              <a:gd name="connsiteY18" fmla="*/ 646331 h 646331"/>
              <a:gd name="connsiteX19" fmla="*/ 3582433 w 6771503"/>
              <a:gd name="connsiteY19" fmla="*/ 646331 h 646331"/>
              <a:gd name="connsiteX20" fmla="*/ 2795707 w 6771503"/>
              <a:gd name="connsiteY20" fmla="*/ 646331 h 646331"/>
              <a:gd name="connsiteX21" fmla="*/ 2140101 w 6771503"/>
              <a:gd name="connsiteY21" fmla="*/ 646331 h 646331"/>
              <a:gd name="connsiteX22" fmla="*/ 1615617 w 6771503"/>
              <a:gd name="connsiteY22" fmla="*/ 646331 h 646331"/>
              <a:gd name="connsiteX23" fmla="*/ 960011 w 6771503"/>
              <a:gd name="connsiteY23" fmla="*/ 646331 h 646331"/>
              <a:gd name="connsiteX24" fmla="*/ 107724 w 6771503"/>
              <a:gd name="connsiteY24" fmla="*/ 646331 h 646331"/>
              <a:gd name="connsiteX25" fmla="*/ 0 w 6771503"/>
              <a:gd name="connsiteY25" fmla="*/ 538607 h 646331"/>
              <a:gd name="connsiteX26" fmla="*/ 0 w 6771503"/>
              <a:gd name="connsiteY26" fmla="*/ 107724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71503" h="646331" extrusionOk="0">
                <a:moveTo>
                  <a:pt x="0" y="107724"/>
                </a:moveTo>
                <a:cubicBezTo>
                  <a:pt x="-12155" y="40733"/>
                  <a:pt x="44759" y="1303"/>
                  <a:pt x="107724" y="0"/>
                </a:cubicBezTo>
                <a:cubicBezTo>
                  <a:pt x="478997" y="25407"/>
                  <a:pt x="698977" y="-16908"/>
                  <a:pt x="894451" y="0"/>
                </a:cubicBezTo>
                <a:cubicBezTo>
                  <a:pt x="1089925" y="16908"/>
                  <a:pt x="1365814" y="18112"/>
                  <a:pt x="1484496" y="0"/>
                </a:cubicBezTo>
                <a:cubicBezTo>
                  <a:pt x="1603179" y="-18112"/>
                  <a:pt x="1894356" y="22596"/>
                  <a:pt x="2008980" y="0"/>
                </a:cubicBezTo>
                <a:cubicBezTo>
                  <a:pt x="2123604" y="-22596"/>
                  <a:pt x="2505607" y="-20611"/>
                  <a:pt x="2730146" y="0"/>
                </a:cubicBezTo>
                <a:cubicBezTo>
                  <a:pt x="2954685" y="20611"/>
                  <a:pt x="3114559" y="-4642"/>
                  <a:pt x="3320191" y="0"/>
                </a:cubicBezTo>
                <a:cubicBezTo>
                  <a:pt x="3525824" y="4642"/>
                  <a:pt x="3936137" y="16821"/>
                  <a:pt x="4106918" y="0"/>
                </a:cubicBezTo>
                <a:cubicBezTo>
                  <a:pt x="4277699" y="-16821"/>
                  <a:pt x="4513688" y="-9675"/>
                  <a:pt x="4631402" y="0"/>
                </a:cubicBezTo>
                <a:cubicBezTo>
                  <a:pt x="4749116" y="9675"/>
                  <a:pt x="5108358" y="-4450"/>
                  <a:pt x="5418129" y="0"/>
                </a:cubicBezTo>
                <a:cubicBezTo>
                  <a:pt x="5727900" y="4450"/>
                  <a:pt x="5773206" y="14679"/>
                  <a:pt x="5877052" y="0"/>
                </a:cubicBezTo>
                <a:cubicBezTo>
                  <a:pt x="5980898" y="-14679"/>
                  <a:pt x="6399608" y="-37763"/>
                  <a:pt x="6663779" y="0"/>
                </a:cubicBezTo>
                <a:cubicBezTo>
                  <a:pt x="6728790" y="8213"/>
                  <a:pt x="6772856" y="62242"/>
                  <a:pt x="6771503" y="107724"/>
                </a:cubicBezTo>
                <a:cubicBezTo>
                  <a:pt x="6764511" y="300226"/>
                  <a:pt x="6753142" y="378399"/>
                  <a:pt x="6771503" y="538607"/>
                </a:cubicBezTo>
                <a:cubicBezTo>
                  <a:pt x="6776191" y="592281"/>
                  <a:pt x="6716975" y="643896"/>
                  <a:pt x="6663779" y="646331"/>
                </a:cubicBezTo>
                <a:cubicBezTo>
                  <a:pt x="6367927" y="669060"/>
                  <a:pt x="6244069" y="639174"/>
                  <a:pt x="6008174" y="646331"/>
                </a:cubicBezTo>
                <a:cubicBezTo>
                  <a:pt x="5772279" y="653488"/>
                  <a:pt x="5583139" y="667675"/>
                  <a:pt x="5221447" y="646331"/>
                </a:cubicBezTo>
                <a:cubicBezTo>
                  <a:pt x="4859755" y="624987"/>
                  <a:pt x="4718007" y="678653"/>
                  <a:pt x="4565841" y="646331"/>
                </a:cubicBezTo>
                <a:cubicBezTo>
                  <a:pt x="4413675" y="614009"/>
                  <a:pt x="4225971" y="660614"/>
                  <a:pt x="4106918" y="646331"/>
                </a:cubicBezTo>
                <a:cubicBezTo>
                  <a:pt x="3987865" y="632048"/>
                  <a:pt x="3808017" y="656696"/>
                  <a:pt x="3582433" y="646331"/>
                </a:cubicBezTo>
                <a:cubicBezTo>
                  <a:pt x="3356850" y="635966"/>
                  <a:pt x="2967492" y="672124"/>
                  <a:pt x="2795707" y="646331"/>
                </a:cubicBezTo>
                <a:cubicBezTo>
                  <a:pt x="2623922" y="620538"/>
                  <a:pt x="2318344" y="640518"/>
                  <a:pt x="2140101" y="646331"/>
                </a:cubicBezTo>
                <a:cubicBezTo>
                  <a:pt x="1961858" y="652144"/>
                  <a:pt x="1765418" y="663574"/>
                  <a:pt x="1615617" y="646331"/>
                </a:cubicBezTo>
                <a:cubicBezTo>
                  <a:pt x="1465816" y="629088"/>
                  <a:pt x="1200426" y="666075"/>
                  <a:pt x="960011" y="646331"/>
                </a:cubicBezTo>
                <a:cubicBezTo>
                  <a:pt x="719596" y="626587"/>
                  <a:pt x="374376" y="620938"/>
                  <a:pt x="107724" y="646331"/>
                </a:cubicBezTo>
                <a:cubicBezTo>
                  <a:pt x="51286" y="636931"/>
                  <a:pt x="8346" y="607125"/>
                  <a:pt x="0" y="538607"/>
                </a:cubicBezTo>
                <a:cubicBezTo>
                  <a:pt x="-11229" y="402270"/>
                  <a:pt x="17511" y="283928"/>
                  <a:pt x="0" y="107724"/>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13" name="Oval 12">
            <a:extLst>
              <a:ext uri="{FF2B5EF4-FFF2-40B4-BE49-F238E27FC236}">
                <a16:creationId xmlns:a16="http://schemas.microsoft.com/office/drawing/2014/main" id="{CF2D4E3F-18DE-7842-8E20-960466CDC127}"/>
              </a:ext>
            </a:extLst>
          </p:cNvPr>
          <p:cNvSpPr/>
          <p:nvPr/>
        </p:nvSpPr>
        <p:spPr>
          <a:xfrm rot="4124245">
            <a:off x="10355960" y="254564"/>
            <a:ext cx="1620570" cy="1570745"/>
          </a:xfrm>
          <a:custGeom>
            <a:avLst/>
            <a:gdLst>
              <a:gd name="connsiteX0" fmla="*/ 0 w 1620570"/>
              <a:gd name="connsiteY0" fmla="*/ 785373 h 1570745"/>
              <a:gd name="connsiteX1" fmla="*/ 810285 w 1620570"/>
              <a:gd name="connsiteY1" fmla="*/ 0 h 1570745"/>
              <a:gd name="connsiteX2" fmla="*/ 1620570 w 1620570"/>
              <a:gd name="connsiteY2" fmla="*/ 785373 h 1570745"/>
              <a:gd name="connsiteX3" fmla="*/ 810285 w 1620570"/>
              <a:gd name="connsiteY3" fmla="*/ 1570746 h 1570745"/>
              <a:gd name="connsiteX4" fmla="*/ 0 w 1620570"/>
              <a:gd name="connsiteY4" fmla="*/ 785373 h 157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570" h="1570745" fill="none" extrusionOk="0">
                <a:moveTo>
                  <a:pt x="0" y="785373"/>
                </a:moveTo>
                <a:cubicBezTo>
                  <a:pt x="37242" y="356041"/>
                  <a:pt x="372448" y="-19902"/>
                  <a:pt x="810285" y="0"/>
                </a:cubicBezTo>
                <a:cubicBezTo>
                  <a:pt x="1165874" y="-14076"/>
                  <a:pt x="1580162" y="389667"/>
                  <a:pt x="1620570" y="785373"/>
                </a:cubicBezTo>
                <a:cubicBezTo>
                  <a:pt x="1618105" y="1195617"/>
                  <a:pt x="1216232" y="1628504"/>
                  <a:pt x="810285" y="1570746"/>
                </a:cubicBezTo>
                <a:cubicBezTo>
                  <a:pt x="405344" y="1594577"/>
                  <a:pt x="32292" y="1226887"/>
                  <a:pt x="0" y="785373"/>
                </a:cubicBezTo>
                <a:close/>
              </a:path>
              <a:path w="1620570" h="1570745" stroke="0" extrusionOk="0">
                <a:moveTo>
                  <a:pt x="0" y="785373"/>
                </a:moveTo>
                <a:cubicBezTo>
                  <a:pt x="-9570" y="345720"/>
                  <a:pt x="265576" y="36481"/>
                  <a:pt x="810285" y="0"/>
                </a:cubicBezTo>
                <a:cubicBezTo>
                  <a:pt x="1338372" y="16964"/>
                  <a:pt x="1599137" y="352305"/>
                  <a:pt x="1620570" y="785373"/>
                </a:cubicBezTo>
                <a:cubicBezTo>
                  <a:pt x="1596156" y="1242964"/>
                  <a:pt x="1249204" y="1618218"/>
                  <a:pt x="810285" y="1570746"/>
                </a:cubicBezTo>
                <a:cubicBezTo>
                  <a:pt x="352706" y="1565236"/>
                  <a:pt x="68406" y="1251808"/>
                  <a:pt x="0" y="785373"/>
                </a:cubicBezTo>
                <a:close/>
              </a:path>
            </a:pathLst>
          </a:custGeom>
          <a:solidFill>
            <a:schemeClr val="accent1">
              <a:lumMod val="60000"/>
              <a:lumOff val="40000"/>
              <a:alpha val="50000"/>
            </a:schemeClr>
          </a:solidFill>
          <a:ln>
            <a:solidFill>
              <a:srgbClr val="90AADD">
                <a:alpha val="50000"/>
              </a:srgb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p&#10;&#10;Description automatically generated">
            <a:extLst>
              <a:ext uri="{FF2B5EF4-FFF2-40B4-BE49-F238E27FC236}">
                <a16:creationId xmlns:a16="http://schemas.microsoft.com/office/drawing/2014/main" id="{DF28E2E1-5754-0043-A85A-7722837B6CE5}"/>
              </a:ext>
            </a:extLst>
          </p:cNvPr>
          <p:cNvPicPr>
            <a:picLocks noChangeAspect="1"/>
          </p:cNvPicPr>
          <p:nvPr/>
        </p:nvPicPr>
        <p:blipFill>
          <a:blip r:embed="rId3">
            <a:biLevel thresh="50000"/>
            <a:alphaModFix amt="70000"/>
            <a:extLst>
              <a:ext uri="{BEBA8EAE-BF5A-486C-A8C5-ECC9F3942E4B}">
                <a14:imgProps xmlns:a14="http://schemas.microsoft.com/office/drawing/2010/main">
                  <a14:imgLayer r:embed="rId4">
                    <a14:imgEffect>
                      <a14:artisticPencilSketch/>
                    </a14:imgEffect>
                  </a14:imgLayer>
                </a14:imgProps>
              </a:ext>
              <a:ext uri="{837473B0-CC2E-450A-ABE3-18F120FF3D39}">
                <a1611:picAttrSrcUrl xmlns:a1611="http://schemas.microsoft.com/office/drawing/2016/11/main" r:id="rId5"/>
              </a:ext>
            </a:extLst>
          </a:blip>
          <a:stretch>
            <a:fillRect/>
          </a:stretch>
        </p:blipFill>
        <p:spPr>
          <a:xfrm>
            <a:off x="10164183" y="454570"/>
            <a:ext cx="2004123" cy="1444378"/>
          </a:xfrm>
          <a:prstGeom prst="rect">
            <a:avLst/>
          </a:prstGeom>
          <a:noFill/>
        </p:spPr>
      </p:pic>
    </p:spTree>
    <p:extLst>
      <p:ext uri="{BB962C8B-B14F-4D97-AF65-F5344CB8AC3E}">
        <p14:creationId xmlns:p14="http://schemas.microsoft.com/office/powerpoint/2010/main" val="135309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CF2D4E3F-18DE-7842-8E20-960466CDC127}"/>
              </a:ext>
            </a:extLst>
          </p:cNvPr>
          <p:cNvSpPr/>
          <p:nvPr/>
        </p:nvSpPr>
        <p:spPr>
          <a:xfrm rot="4124245">
            <a:off x="10355960" y="254564"/>
            <a:ext cx="1620570" cy="1570745"/>
          </a:xfrm>
          <a:custGeom>
            <a:avLst/>
            <a:gdLst>
              <a:gd name="connsiteX0" fmla="*/ 0 w 1620570"/>
              <a:gd name="connsiteY0" fmla="*/ 785373 h 1570745"/>
              <a:gd name="connsiteX1" fmla="*/ 810285 w 1620570"/>
              <a:gd name="connsiteY1" fmla="*/ 0 h 1570745"/>
              <a:gd name="connsiteX2" fmla="*/ 1620570 w 1620570"/>
              <a:gd name="connsiteY2" fmla="*/ 785373 h 1570745"/>
              <a:gd name="connsiteX3" fmla="*/ 810285 w 1620570"/>
              <a:gd name="connsiteY3" fmla="*/ 1570746 h 1570745"/>
              <a:gd name="connsiteX4" fmla="*/ 0 w 1620570"/>
              <a:gd name="connsiteY4" fmla="*/ 785373 h 157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570" h="1570745" fill="none" extrusionOk="0">
                <a:moveTo>
                  <a:pt x="0" y="785373"/>
                </a:moveTo>
                <a:cubicBezTo>
                  <a:pt x="37242" y="356041"/>
                  <a:pt x="372448" y="-19902"/>
                  <a:pt x="810285" y="0"/>
                </a:cubicBezTo>
                <a:cubicBezTo>
                  <a:pt x="1165874" y="-14076"/>
                  <a:pt x="1580162" y="389667"/>
                  <a:pt x="1620570" y="785373"/>
                </a:cubicBezTo>
                <a:cubicBezTo>
                  <a:pt x="1618105" y="1195617"/>
                  <a:pt x="1216232" y="1628504"/>
                  <a:pt x="810285" y="1570746"/>
                </a:cubicBezTo>
                <a:cubicBezTo>
                  <a:pt x="405344" y="1594577"/>
                  <a:pt x="32292" y="1226887"/>
                  <a:pt x="0" y="785373"/>
                </a:cubicBezTo>
                <a:close/>
              </a:path>
              <a:path w="1620570" h="1570745" stroke="0" extrusionOk="0">
                <a:moveTo>
                  <a:pt x="0" y="785373"/>
                </a:moveTo>
                <a:cubicBezTo>
                  <a:pt x="-9570" y="345720"/>
                  <a:pt x="265576" y="36481"/>
                  <a:pt x="810285" y="0"/>
                </a:cubicBezTo>
                <a:cubicBezTo>
                  <a:pt x="1338372" y="16964"/>
                  <a:pt x="1599137" y="352305"/>
                  <a:pt x="1620570" y="785373"/>
                </a:cubicBezTo>
                <a:cubicBezTo>
                  <a:pt x="1596156" y="1242964"/>
                  <a:pt x="1249204" y="1618218"/>
                  <a:pt x="810285" y="1570746"/>
                </a:cubicBezTo>
                <a:cubicBezTo>
                  <a:pt x="352706" y="1565236"/>
                  <a:pt x="68406" y="1251808"/>
                  <a:pt x="0" y="785373"/>
                </a:cubicBezTo>
                <a:close/>
              </a:path>
            </a:pathLst>
          </a:custGeom>
          <a:solidFill>
            <a:schemeClr val="accent1">
              <a:lumMod val="60000"/>
              <a:lumOff val="40000"/>
              <a:alpha val="50000"/>
            </a:schemeClr>
          </a:solidFill>
          <a:ln>
            <a:solidFill>
              <a:srgbClr val="90AADD">
                <a:alpha val="50000"/>
              </a:srgb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p&#10;&#10;Description automatically generated">
            <a:extLst>
              <a:ext uri="{FF2B5EF4-FFF2-40B4-BE49-F238E27FC236}">
                <a16:creationId xmlns:a16="http://schemas.microsoft.com/office/drawing/2014/main" id="{DF28E2E1-5754-0043-A85A-7722837B6CE5}"/>
              </a:ext>
            </a:extLst>
          </p:cNvPr>
          <p:cNvPicPr>
            <a:picLocks noChangeAspect="1"/>
          </p:cNvPicPr>
          <p:nvPr/>
        </p:nvPicPr>
        <p:blipFill>
          <a:blip r:embed="rId5">
            <a:biLevel thresh="50000"/>
            <a:alphaModFix amt="70000"/>
            <a:extLst>
              <a:ext uri="{BEBA8EAE-BF5A-486C-A8C5-ECC9F3942E4B}">
                <a14:imgProps xmlns:a14="http://schemas.microsoft.com/office/drawing/2010/main">
                  <a14:imgLayer r:embed="rId6">
                    <a14:imgEffect>
                      <a14:artisticPencilSketch/>
                    </a14:imgEffect>
                  </a14:imgLayer>
                </a14:imgProps>
              </a:ext>
              <a:ext uri="{837473B0-CC2E-450A-ABE3-18F120FF3D39}">
                <a1611:picAttrSrcUrl xmlns:a1611="http://schemas.microsoft.com/office/drawing/2016/11/main" r:id="rId7"/>
              </a:ext>
            </a:extLst>
          </a:blip>
          <a:stretch>
            <a:fillRect/>
          </a:stretch>
        </p:blipFill>
        <p:spPr>
          <a:xfrm>
            <a:off x="10164183" y="454570"/>
            <a:ext cx="2004123" cy="1444378"/>
          </a:xfrm>
          <a:prstGeom prst="rect">
            <a:avLst/>
          </a:prstGeom>
          <a:noFill/>
        </p:spPr>
      </p:pic>
      <p:sp>
        <p:nvSpPr>
          <p:cNvPr id="15" name="Rounded Rectangle 14">
            <a:extLst>
              <a:ext uri="{FF2B5EF4-FFF2-40B4-BE49-F238E27FC236}">
                <a16:creationId xmlns:a16="http://schemas.microsoft.com/office/drawing/2014/main" id="{205036A2-6B7A-7444-BAA0-638D50C38031}"/>
              </a:ext>
            </a:extLst>
          </p:cNvPr>
          <p:cNvSpPr/>
          <p:nvPr/>
        </p:nvSpPr>
        <p:spPr>
          <a:xfrm>
            <a:off x="193770" y="176615"/>
            <a:ext cx="9934873" cy="6504770"/>
          </a:xfrm>
          <a:custGeom>
            <a:avLst/>
            <a:gdLst>
              <a:gd name="connsiteX0" fmla="*/ 0 w 9934873"/>
              <a:gd name="connsiteY0" fmla="*/ 1084150 h 6504770"/>
              <a:gd name="connsiteX1" fmla="*/ 1084150 w 9934873"/>
              <a:gd name="connsiteY1" fmla="*/ 0 h 6504770"/>
              <a:gd name="connsiteX2" fmla="*/ 1886696 w 9934873"/>
              <a:gd name="connsiteY2" fmla="*/ 0 h 6504770"/>
              <a:gd name="connsiteX3" fmla="*/ 2378579 w 9934873"/>
              <a:gd name="connsiteY3" fmla="*/ 0 h 6504770"/>
              <a:gd name="connsiteX4" fmla="*/ 3025793 w 9934873"/>
              <a:gd name="connsiteY4" fmla="*/ 0 h 6504770"/>
              <a:gd name="connsiteX5" fmla="*/ 3440010 w 9934873"/>
              <a:gd name="connsiteY5" fmla="*/ 0 h 6504770"/>
              <a:gd name="connsiteX6" fmla="*/ 4242556 w 9934873"/>
              <a:gd name="connsiteY6" fmla="*/ 0 h 6504770"/>
              <a:gd name="connsiteX7" fmla="*/ 4889771 w 9934873"/>
              <a:gd name="connsiteY7" fmla="*/ 0 h 6504770"/>
              <a:gd name="connsiteX8" fmla="*/ 5692317 w 9934873"/>
              <a:gd name="connsiteY8" fmla="*/ 0 h 6504770"/>
              <a:gd name="connsiteX9" fmla="*/ 6261865 w 9934873"/>
              <a:gd name="connsiteY9" fmla="*/ 0 h 6504770"/>
              <a:gd name="connsiteX10" fmla="*/ 6753748 w 9934873"/>
              <a:gd name="connsiteY10" fmla="*/ 0 h 6504770"/>
              <a:gd name="connsiteX11" fmla="*/ 7400963 w 9934873"/>
              <a:gd name="connsiteY11" fmla="*/ 0 h 6504770"/>
              <a:gd name="connsiteX12" fmla="*/ 8125843 w 9934873"/>
              <a:gd name="connsiteY12" fmla="*/ 0 h 6504770"/>
              <a:gd name="connsiteX13" fmla="*/ 8850723 w 9934873"/>
              <a:gd name="connsiteY13" fmla="*/ 0 h 6504770"/>
              <a:gd name="connsiteX14" fmla="*/ 9934873 w 9934873"/>
              <a:gd name="connsiteY14" fmla="*/ 1084150 h 6504770"/>
              <a:gd name="connsiteX15" fmla="*/ 9934873 w 9934873"/>
              <a:gd name="connsiteY15" fmla="*/ 1747010 h 6504770"/>
              <a:gd name="connsiteX16" fmla="*/ 9934873 w 9934873"/>
              <a:gd name="connsiteY16" fmla="*/ 2279777 h 6504770"/>
              <a:gd name="connsiteX17" fmla="*/ 9934873 w 9934873"/>
              <a:gd name="connsiteY17" fmla="*/ 2942637 h 6504770"/>
              <a:gd name="connsiteX18" fmla="*/ 9934873 w 9934873"/>
              <a:gd name="connsiteY18" fmla="*/ 3518768 h 6504770"/>
              <a:gd name="connsiteX19" fmla="*/ 9934873 w 9934873"/>
              <a:gd name="connsiteY19" fmla="*/ 4051534 h 6504770"/>
              <a:gd name="connsiteX20" fmla="*/ 9934873 w 9934873"/>
              <a:gd name="connsiteY20" fmla="*/ 4540936 h 6504770"/>
              <a:gd name="connsiteX21" fmla="*/ 9934873 w 9934873"/>
              <a:gd name="connsiteY21" fmla="*/ 5420620 h 6504770"/>
              <a:gd name="connsiteX22" fmla="*/ 8850723 w 9934873"/>
              <a:gd name="connsiteY22" fmla="*/ 6504770 h 6504770"/>
              <a:gd name="connsiteX23" fmla="*/ 8125843 w 9934873"/>
              <a:gd name="connsiteY23" fmla="*/ 6504770 h 6504770"/>
              <a:gd name="connsiteX24" fmla="*/ 7556294 w 9934873"/>
              <a:gd name="connsiteY24" fmla="*/ 6504770 h 6504770"/>
              <a:gd name="connsiteX25" fmla="*/ 6753748 w 9934873"/>
              <a:gd name="connsiteY25" fmla="*/ 6504770 h 6504770"/>
              <a:gd name="connsiteX26" fmla="*/ 6261865 w 9934873"/>
              <a:gd name="connsiteY26" fmla="*/ 6504770 h 6504770"/>
              <a:gd name="connsiteX27" fmla="*/ 5459319 w 9934873"/>
              <a:gd name="connsiteY27" fmla="*/ 6504770 h 6504770"/>
              <a:gd name="connsiteX28" fmla="*/ 4967437 w 9934873"/>
              <a:gd name="connsiteY28" fmla="*/ 6504770 h 6504770"/>
              <a:gd name="connsiteX29" fmla="*/ 4242556 w 9934873"/>
              <a:gd name="connsiteY29" fmla="*/ 6504770 h 6504770"/>
              <a:gd name="connsiteX30" fmla="*/ 3440010 w 9934873"/>
              <a:gd name="connsiteY30" fmla="*/ 6504770 h 6504770"/>
              <a:gd name="connsiteX31" fmla="*/ 3025793 w 9934873"/>
              <a:gd name="connsiteY31" fmla="*/ 6504770 h 6504770"/>
              <a:gd name="connsiteX32" fmla="*/ 2223247 w 9934873"/>
              <a:gd name="connsiteY32" fmla="*/ 6504770 h 6504770"/>
              <a:gd name="connsiteX33" fmla="*/ 1084150 w 9934873"/>
              <a:gd name="connsiteY33" fmla="*/ 6504770 h 6504770"/>
              <a:gd name="connsiteX34" fmla="*/ 0 w 9934873"/>
              <a:gd name="connsiteY34" fmla="*/ 5420620 h 6504770"/>
              <a:gd name="connsiteX35" fmla="*/ 0 w 9934873"/>
              <a:gd name="connsiteY35" fmla="*/ 4844489 h 6504770"/>
              <a:gd name="connsiteX36" fmla="*/ 0 w 9934873"/>
              <a:gd name="connsiteY36" fmla="*/ 4268358 h 6504770"/>
              <a:gd name="connsiteX37" fmla="*/ 0 w 9934873"/>
              <a:gd name="connsiteY37" fmla="*/ 3692227 h 6504770"/>
              <a:gd name="connsiteX38" fmla="*/ 0 w 9934873"/>
              <a:gd name="connsiteY38" fmla="*/ 3202825 h 6504770"/>
              <a:gd name="connsiteX39" fmla="*/ 0 w 9934873"/>
              <a:gd name="connsiteY39" fmla="*/ 2496600 h 6504770"/>
              <a:gd name="connsiteX40" fmla="*/ 0 w 9934873"/>
              <a:gd name="connsiteY40" fmla="*/ 1790375 h 6504770"/>
              <a:gd name="connsiteX41" fmla="*/ 0 w 9934873"/>
              <a:gd name="connsiteY41" fmla="*/ 1084150 h 650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34873" h="6504770" fill="none" extrusionOk="0">
                <a:moveTo>
                  <a:pt x="0" y="1084150"/>
                </a:moveTo>
                <a:cubicBezTo>
                  <a:pt x="-59055" y="417824"/>
                  <a:pt x="507969" y="-24430"/>
                  <a:pt x="1084150" y="0"/>
                </a:cubicBezTo>
                <a:cubicBezTo>
                  <a:pt x="1301268" y="-22750"/>
                  <a:pt x="1541742" y="-20184"/>
                  <a:pt x="1886696" y="0"/>
                </a:cubicBezTo>
                <a:cubicBezTo>
                  <a:pt x="2231650" y="20184"/>
                  <a:pt x="2180423" y="-23785"/>
                  <a:pt x="2378579" y="0"/>
                </a:cubicBezTo>
                <a:cubicBezTo>
                  <a:pt x="2576735" y="23785"/>
                  <a:pt x="2784875" y="-11746"/>
                  <a:pt x="3025793" y="0"/>
                </a:cubicBezTo>
                <a:cubicBezTo>
                  <a:pt x="3266711" y="11746"/>
                  <a:pt x="3329046" y="-7933"/>
                  <a:pt x="3440010" y="0"/>
                </a:cubicBezTo>
                <a:cubicBezTo>
                  <a:pt x="3550974" y="7933"/>
                  <a:pt x="4000155" y="19663"/>
                  <a:pt x="4242556" y="0"/>
                </a:cubicBezTo>
                <a:cubicBezTo>
                  <a:pt x="4484957" y="-19663"/>
                  <a:pt x="4748088" y="-24430"/>
                  <a:pt x="4889771" y="0"/>
                </a:cubicBezTo>
                <a:cubicBezTo>
                  <a:pt x="5031455" y="24430"/>
                  <a:pt x="5293381" y="-7090"/>
                  <a:pt x="5692317" y="0"/>
                </a:cubicBezTo>
                <a:cubicBezTo>
                  <a:pt x="6091253" y="7090"/>
                  <a:pt x="6030440" y="-16768"/>
                  <a:pt x="6261865" y="0"/>
                </a:cubicBezTo>
                <a:cubicBezTo>
                  <a:pt x="6493290" y="16768"/>
                  <a:pt x="6650059" y="-15076"/>
                  <a:pt x="6753748" y="0"/>
                </a:cubicBezTo>
                <a:cubicBezTo>
                  <a:pt x="6857437" y="15076"/>
                  <a:pt x="7178385" y="-6931"/>
                  <a:pt x="7400963" y="0"/>
                </a:cubicBezTo>
                <a:cubicBezTo>
                  <a:pt x="7623541" y="6931"/>
                  <a:pt x="7955206" y="-4939"/>
                  <a:pt x="8125843" y="0"/>
                </a:cubicBezTo>
                <a:cubicBezTo>
                  <a:pt x="8296480" y="4939"/>
                  <a:pt x="8559218" y="-32366"/>
                  <a:pt x="8850723" y="0"/>
                </a:cubicBezTo>
                <a:cubicBezTo>
                  <a:pt x="9442722" y="102305"/>
                  <a:pt x="9892651" y="448384"/>
                  <a:pt x="9934873" y="1084150"/>
                </a:cubicBezTo>
                <a:cubicBezTo>
                  <a:pt x="9931236" y="1331145"/>
                  <a:pt x="9944836" y="1444082"/>
                  <a:pt x="9934873" y="1747010"/>
                </a:cubicBezTo>
                <a:cubicBezTo>
                  <a:pt x="9924910" y="2049938"/>
                  <a:pt x="9933397" y="2059904"/>
                  <a:pt x="9934873" y="2279777"/>
                </a:cubicBezTo>
                <a:cubicBezTo>
                  <a:pt x="9936349" y="2499650"/>
                  <a:pt x="9917836" y="2660953"/>
                  <a:pt x="9934873" y="2942637"/>
                </a:cubicBezTo>
                <a:cubicBezTo>
                  <a:pt x="9951910" y="3224321"/>
                  <a:pt x="9950048" y="3251482"/>
                  <a:pt x="9934873" y="3518768"/>
                </a:cubicBezTo>
                <a:cubicBezTo>
                  <a:pt x="9919698" y="3786054"/>
                  <a:pt x="9935133" y="3805891"/>
                  <a:pt x="9934873" y="4051534"/>
                </a:cubicBezTo>
                <a:cubicBezTo>
                  <a:pt x="9934613" y="4297177"/>
                  <a:pt x="9945928" y="4387447"/>
                  <a:pt x="9934873" y="4540936"/>
                </a:cubicBezTo>
                <a:cubicBezTo>
                  <a:pt x="9923818" y="4694425"/>
                  <a:pt x="9922208" y="5139386"/>
                  <a:pt x="9934873" y="5420620"/>
                </a:cubicBezTo>
                <a:cubicBezTo>
                  <a:pt x="9819857" y="5995067"/>
                  <a:pt x="9486297" y="6512132"/>
                  <a:pt x="8850723" y="6504770"/>
                </a:cubicBezTo>
                <a:cubicBezTo>
                  <a:pt x="8625492" y="6508057"/>
                  <a:pt x="8433805" y="6540767"/>
                  <a:pt x="8125843" y="6504770"/>
                </a:cubicBezTo>
                <a:cubicBezTo>
                  <a:pt x="7817881" y="6468773"/>
                  <a:pt x="7787917" y="6529403"/>
                  <a:pt x="7556294" y="6504770"/>
                </a:cubicBezTo>
                <a:cubicBezTo>
                  <a:pt x="7324671" y="6480137"/>
                  <a:pt x="7126452" y="6494795"/>
                  <a:pt x="6753748" y="6504770"/>
                </a:cubicBezTo>
                <a:cubicBezTo>
                  <a:pt x="6381044" y="6514745"/>
                  <a:pt x="6489316" y="6506569"/>
                  <a:pt x="6261865" y="6504770"/>
                </a:cubicBezTo>
                <a:cubicBezTo>
                  <a:pt x="6034414" y="6502971"/>
                  <a:pt x="5771518" y="6486112"/>
                  <a:pt x="5459319" y="6504770"/>
                </a:cubicBezTo>
                <a:cubicBezTo>
                  <a:pt x="5147120" y="6523428"/>
                  <a:pt x="5131837" y="6489316"/>
                  <a:pt x="4967437" y="6504770"/>
                </a:cubicBezTo>
                <a:cubicBezTo>
                  <a:pt x="4803037" y="6520224"/>
                  <a:pt x="4555757" y="6538931"/>
                  <a:pt x="4242556" y="6504770"/>
                </a:cubicBezTo>
                <a:cubicBezTo>
                  <a:pt x="3929355" y="6470609"/>
                  <a:pt x="3682301" y="6478640"/>
                  <a:pt x="3440010" y="6504770"/>
                </a:cubicBezTo>
                <a:cubicBezTo>
                  <a:pt x="3197719" y="6530900"/>
                  <a:pt x="3229712" y="6506143"/>
                  <a:pt x="3025793" y="6504770"/>
                </a:cubicBezTo>
                <a:cubicBezTo>
                  <a:pt x="2821874" y="6503397"/>
                  <a:pt x="2506191" y="6527145"/>
                  <a:pt x="2223247" y="6504770"/>
                </a:cubicBezTo>
                <a:cubicBezTo>
                  <a:pt x="1940303" y="6482395"/>
                  <a:pt x="1648552" y="6539503"/>
                  <a:pt x="1084150" y="6504770"/>
                </a:cubicBezTo>
                <a:cubicBezTo>
                  <a:pt x="482727" y="6390821"/>
                  <a:pt x="59262" y="5976389"/>
                  <a:pt x="0" y="5420620"/>
                </a:cubicBezTo>
                <a:cubicBezTo>
                  <a:pt x="-27049" y="5158573"/>
                  <a:pt x="-11027" y="5026027"/>
                  <a:pt x="0" y="4844489"/>
                </a:cubicBezTo>
                <a:cubicBezTo>
                  <a:pt x="11027" y="4662951"/>
                  <a:pt x="-3234" y="4530696"/>
                  <a:pt x="0" y="4268358"/>
                </a:cubicBezTo>
                <a:cubicBezTo>
                  <a:pt x="3234" y="4006020"/>
                  <a:pt x="-14951" y="3960517"/>
                  <a:pt x="0" y="3692227"/>
                </a:cubicBezTo>
                <a:cubicBezTo>
                  <a:pt x="14951" y="3423937"/>
                  <a:pt x="-20096" y="3321586"/>
                  <a:pt x="0" y="3202825"/>
                </a:cubicBezTo>
                <a:cubicBezTo>
                  <a:pt x="20096" y="3084064"/>
                  <a:pt x="16123" y="2676448"/>
                  <a:pt x="0" y="2496600"/>
                </a:cubicBezTo>
                <a:cubicBezTo>
                  <a:pt x="-16123" y="2316752"/>
                  <a:pt x="30529" y="2086816"/>
                  <a:pt x="0" y="1790375"/>
                </a:cubicBezTo>
                <a:cubicBezTo>
                  <a:pt x="-30529" y="1493935"/>
                  <a:pt x="3124" y="1352901"/>
                  <a:pt x="0" y="1084150"/>
                </a:cubicBezTo>
                <a:close/>
              </a:path>
              <a:path w="9934873" h="6504770" stroke="0" extrusionOk="0">
                <a:moveTo>
                  <a:pt x="0" y="1084150"/>
                </a:moveTo>
                <a:cubicBezTo>
                  <a:pt x="-121096" y="410695"/>
                  <a:pt x="399952" y="32066"/>
                  <a:pt x="1084150" y="0"/>
                </a:cubicBezTo>
                <a:cubicBezTo>
                  <a:pt x="1305061" y="29204"/>
                  <a:pt x="1519336" y="38056"/>
                  <a:pt x="1886696" y="0"/>
                </a:cubicBezTo>
                <a:cubicBezTo>
                  <a:pt x="2254056" y="-38056"/>
                  <a:pt x="2201298" y="-13496"/>
                  <a:pt x="2456245" y="0"/>
                </a:cubicBezTo>
                <a:cubicBezTo>
                  <a:pt x="2711192" y="13496"/>
                  <a:pt x="2767255" y="21620"/>
                  <a:pt x="2948128" y="0"/>
                </a:cubicBezTo>
                <a:cubicBezTo>
                  <a:pt x="3129001" y="-21620"/>
                  <a:pt x="3499071" y="-14241"/>
                  <a:pt x="3673008" y="0"/>
                </a:cubicBezTo>
                <a:cubicBezTo>
                  <a:pt x="3846945" y="14241"/>
                  <a:pt x="4076075" y="8950"/>
                  <a:pt x="4242556" y="0"/>
                </a:cubicBezTo>
                <a:cubicBezTo>
                  <a:pt x="4409037" y="-8950"/>
                  <a:pt x="4788544" y="11999"/>
                  <a:pt x="5045102" y="0"/>
                </a:cubicBezTo>
                <a:cubicBezTo>
                  <a:pt x="5301660" y="-11999"/>
                  <a:pt x="5382668" y="-2924"/>
                  <a:pt x="5536985" y="0"/>
                </a:cubicBezTo>
                <a:cubicBezTo>
                  <a:pt x="5691302" y="2924"/>
                  <a:pt x="6081620" y="4119"/>
                  <a:pt x="6339531" y="0"/>
                </a:cubicBezTo>
                <a:cubicBezTo>
                  <a:pt x="6597442" y="-4119"/>
                  <a:pt x="6664532" y="9284"/>
                  <a:pt x="6753748" y="0"/>
                </a:cubicBezTo>
                <a:cubicBezTo>
                  <a:pt x="6842964" y="-9284"/>
                  <a:pt x="7166107" y="18497"/>
                  <a:pt x="7400963" y="0"/>
                </a:cubicBezTo>
                <a:cubicBezTo>
                  <a:pt x="7635820" y="-18497"/>
                  <a:pt x="7743948" y="14766"/>
                  <a:pt x="8048177" y="0"/>
                </a:cubicBezTo>
                <a:cubicBezTo>
                  <a:pt x="8352406" y="-14766"/>
                  <a:pt x="8666570" y="-22927"/>
                  <a:pt x="8850723" y="0"/>
                </a:cubicBezTo>
                <a:cubicBezTo>
                  <a:pt x="9514092" y="79141"/>
                  <a:pt x="10025308" y="406210"/>
                  <a:pt x="9934873" y="1084150"/>
                </a:cubicBezTo>
                <a:cubicBezTo>
                  <a:pt x="9917914" y="1326644"/>
                  <a:pt x="9964995" y="1559973"/>
                  <a:pt x="9934873" y="1703646"/>
                </a:cubicBezTo>
                <a:cubicBezTo>
                  <a:pt x="9904751" y="1847319"/>
                  <a:pt x="9923908" y="2103771"/>
                  <a:pt x="9934873" y="2323141"/>
                </a:cubicBezTo>
                <a:cubicBezTo>
                  <a:pt x="9945838" y="2542511"/>
                  <a:pt x="9945916" y="2876444"/>
                  <a:pt x="9934873" y="3029367"/>
                </a:cubicBezTo>
                <a:cubicBezTo>
                  <a:pt x="9923830" y="3182290"/>
                  <a:pt x="9924367" y="3359179"/>
                  <a:pt x="9934873" y="3648862"/>
                </a:cubicBezTo>
                <a:cubicBezTo>
                  <a:pt x="9945379" y="3938545"/>
                  <a:pt x="9934014" y="4008885"/>
                  <a:pt x="9934873" y="4138264"/>
                </a:cubicBezTo>
                <a:cubicBezTo>
                  <a:pt x="9935732" y="4267643"/>
                  <a:pt x="9910103" y="4562018"/>
                  <a:pt x="9934873" y="4671030"/>
                </a:cubicBezTo>
                <a:cubicBezTo>
                  <a:pt x="9959643" y="4780042"/>
                  <a:pt x="9925479" y="5178967"/>
                  <a:pt x="9934873" y="5420620"/>
                </a:cubicBezTo>
                <a:cubicBezTo>
                  <a:pt x="9959332" y="6014205"/>
                  <a:pt x="9457642" y="6582242"/>
                  <a:pt x="8850723" y="6504770"/>
                </a:cubicBezTo>
                <a:cubicBezTo>
                  <a:pt x="8656152" y="6500504"/>
                  <a:pt x="8556733" y="6526253"/>
                  <a:pt x="8358840" y="6504770"/>
                </a:cubicBezTo>
                <a:cubicBezTo>
                  <a:pt x="8160947" y="6483287"/>
                  <a:pt x="8098413" y="6515614"/>
                  <a:pt x="7944623" y="6504770"/>
                </a:cubicBezTo>
                <a:cubicBezTo>
                  <a:pt x="7790833" y="6493926"/>
                  <a:pt x="7706279" y="6503058"/>
                  <a:pt x="7530406" y="6504770"/>
                </a:cubicBezTo>
                <a:cubicBezTo>
                  <a:pt x="7354533" y="6506482"/>
                  <a:pt x="7203446" y="6496036"/>
                  <a:pt x="6883191" y="6504770"/>
                </a:cubicBezTo>
                <a:cubicBezTo>
                  <a:pt x="6562936" y="6513504"/>
                  <a:pt x="6628283" y="6484504"/>
                  <a:pt x="6391308" y="6504770"/>
                </a:cubicBezTo>
                <a:cubicBezTo>
                  <a:pt x="6154333" y="6525036"/>
                  <a:pt x="5932144" y="6477949"/>
                  <a:pt x="5666428" y="6504770"/>
                </a:cubicBezTo>
                <a:cubicBezTo>
                  <a:pt x="5400712" y="6531591"/>
                  <a:pt x="5332226" y="6504983"/>
                  <a:pt x="5174545" y="6504770"/>
                </a:cubicBezTo>
                <a:cubicBezTo>
                  <a:pt x="5016864" y="6504557"/>
                  <a:pt x="4749897" y="6470808"/>
                  <a:pt x="4449665" y="6504770"/>
                </a:cubicBezTo>
                <a:cubicBezTo>
                  <a:pt x="4149433" y="6538732"/>
                  <a:pt x="4150972" y="6515899"/>
                  <a:pt x="4035448" y="6504770"/>
                </a:cubicBezTo>
                <a:cubicBezTo>
                  <a:pt x="3919924" y="6493641"/>
                  <a:pt x="3587572" y="6477089"/>
                  <a:pt x="3310568" y="6504770"/>
                </a:cubicBezTo>
                <a:cubicBezTo>
                  <a:pt x="3033564" y="6532451"/>
                  <a:pt x="3003422" y="6492733"/>
                  <a:pt x="2818685" y="6504770"/>
                </a:cubicBezTo>
                <a:cubicBezTo>
                  <a:pt x="2633948" y="6516807"/>
                  <a:pt x="2547422" y="6488253"/>
                  <a:pt x="2404467" y="6504770"/>
                </a:cubicBezTo>
                <a:cubicBezTo>
                  <a:pt x="2261512" y="6521287"/>
                  <a:pt x="2027703" y="6504489"/>
                  <a:pt x="1912584" y="6504770"/>
                </a:cubicBezTo>
                <a:cubicBezTo>
                  <a:pt x="1797465" y="6505051"/>
                  <a:pt x="1476266" y="6469261"/>
                  <a:pt x="1084150" y="6504770"/>
                </a:cubicBezTo>
                <a:cubicBezTo>
                  <a:pt x="604905" y="6473137"/>
                  <a:pt x="-14720" y="6121347"/>
                  <a:pt x="0" y="5420620"/>
                </a:cubicBezTo>
                <a:cubicBezTo>
                  <a:pt x="14815" y="5290208"/>
                  <a:pt x="-4067" y="5092454"/>
                  <a:pt x="0" y="4887854"/>
                </a:cubicBezTo>
                <a:cubicBezTo>
                  <a:pt x="4067" y="4683254"/>
                  <a:pt x="-26713" y="4599384"/>
                  <a:pt x="0" y="4311723"/>
                </a:cubicBezTo>
                <a:cubicBezTo>
                  <a:pt x="26713" y="4024062"/>
                  <a:pt x="-13905" y="3816197"/>
                  <a:pt x="0" y="3692227"/>
                </a:cubicBezTo>
                <a:cubicBezTo>
                  <a:pt x="13905" y="3568257"/>
                  <a:pt x="-22692" y="3305214"/>
                  <a:pt x="0" y="3159461"/>
                </a:cubicBezTo>
                <a:cubicBezTo>
                  <a:pt x="22692" y="3013708"/>
                  <a:pt x="-19110" y="2609758"/>
                  <a:pt x="0" y="2453236"/>
                </a:cubicBezTo>
                <a:cubicBezTo>
                  <a:pt x="19110" y="2296714"/>
                  <a:pt x="-12759" y="1991602"/>
                  <a:pt x="0" y="1833740"/>
                </a:cubicBezTo>
                <a:cubicBezTo>
                  <a:pt x="12759" y="1675878"/>
                  <a:pt x="-31272" y="1435833"/>
                  <a:pt x="0" y="1084150"/>
                </a:cubicBezTo>
                <a:close/>
              </a:path>
            </a:pathLst>
          </a:custGeom>
          <a:solidFill>
            <a:srgbClr val="90AADD">
              <a:alpha val="50000"/>
            </a:srgbClr>
          </a:solidFill>
          <a:ln>
            <a:solidFill>
              <a:srgbClr val="90AADD">
                <a:alpha val="50000"/>
              </a:srgb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3AFE091-0207-0B43-842C-86F43F1881E0}"/>
              </a:ext>
            </a:extLst>
          </p:cNvPr>
          <p:cNvSpPr/>
          <p:nvPr/>
        </p:nvSpPr>
        <p:spPr>
          <a:xfrm>
            <a:off x="468351" y="1304693"/>
            <a:ext cx="9389327" cy="5130249"/>
          </a:xfrm>
          <a:custGeom>
            <a:avLst/>
            <a:gdLst>
              <a:gd name="connsiteX0" fmla="*/ 0 w 9389327"/>
              <a:gd name="connsiteY0" fmla="*/ 855059 h 5130249"/>
              <a:gd name="connsiteX1" fmla="*/ 855059 w 9389327"/>
              <a:gd name="connsiteY1" fmla="*/ 0 h 5130249"/>
              <a:gd name="connsiteX2" fmla="*/ 1629961 w 9389327"/>
              <a:gd name="connsiteY2" fmla="*/ 0 h 5130249"/>
              <a:gd name="connsiteX3" fmla="*/ 2174487 w 9389327"/>
              <a:gd name="connsiteY3" fmla="*/ 0 h 5130249"/>
              <a:gd name="connsiteX4" fmla="*/ 3026181 w 9389327"/>
              <a:gd name="connsiteY4" fmla="*/ 0 h 5130249"/>
              <a:gd name="connsiteX5" fmla="*/ 3724291 w 9389327"/>
              <a:gd name="connsiteY5" fmla="*/ 0 h 5130249"/>
              <a:gd name="connsiteX6" fmla="*/ 4575985 w 9389327"/>
              <a:gd name="connsiteY6" fmla="*/ 0 h 5130249"/>
              <a:gd name="connsiteX7" fmla="*/ 5350887 w 9389327"/>
              <a:gd name="connsiteY7" fmla="*/ 0 h 5130249"/>
              <a:gd name="connsiteX8" fmla="*/ 5972205 w 9389327"/>
              <a:gd name="connsiteY8" fmla="*/ 0 h 5130249"/>
              <a:gd name="connsiteX9" fmla="*/ 6747107 w 9389327"/>
              <a:gd name="connsiteY9" fmla="*/ 0 h 5130249"/>
              <a:gd name="connsiteX10" fmla="*/ 7291632 w 9389327"/>
              <a:gd name="connsiteY10" fmla="*/ 0 h 5130249"/>
              <a:gd name="connsiteX11" fmla="*/ 8534268 w 9389327"/>
              <a:gd name="connsiteY11" fmla="*/ 0 h 5130249"/>
              <a:gd name="connsiteX12" fmla="*/ 9389327 w 9389327"/>
              <a:gd name="connsiteY12" fmla="*/ 855059 h 5130249"/>
              <a:gd name="connsiteX13" fmla="*/ 9389327 w 9389327"/>
              <a:gd name="connsiteY13" fmla="*/ 1573287 h 5130249"/>
              <a:gd name="connsiteX14" fmla="*/ 9389327 w 9389327"/>
              <a:gd name="connsiteY14" fmla="*/ 2325715 h 5130249"/>
              <a:gd name="connsiteX15" fmla="*/ 9389327 w 9389327"/>
              <a:gd name="connsiteY15" fmla="*/ 2975540 h 5130249"/>
              <a:gd name="connsiteX16" fmla="*/ 9389327 w 9389327"/>
              <a:gd name="connsiteY16" fmla="*/ 3591164 h 5130249"/>
              <a:gd name="connsiteX17" fmla="*/ 9389327 w 9389327"/>
              <a:gd name="connsiteY17" fmla="*/ 4275190 h 5130249"/>
              <a:gd name="connsiteX18" fmla="*/ 8534268 w 9389327"/>
              <a:gd name="connsiteY18" fmla="*/ 5130249 h 5130249"/>
              <a:gd name="connsiteX19" fmla="*/ 7836158 w 9389327"/>
              <a:gd name="connsiteY19" fmla="*/ 5130249 h 5130249"/>
              <a:gd name="connsiteX20" fmla="*/ 6984464 w 9389327"/>
              <a:gd name="connsiteY20" fmla="*/ 5130249 h 5130249"/>
              <a:gd name="connsiteX21" fmla="*/ 6209562 w 9389327"/>
              <a:gd name="connsiteY21" fmla="*/ 5130249 h 5130249"/>
              <a:gd name="connsiteX22" fmla="*/ 5665036 w 9389327"/>
              <a:gd name="connsiteY22" fmla="*/ 5130249 h 5130249"/>
              <a:gd name="connsiteX23" fmla="*/ 4890134 w 9389327"/>
              <a:gd name="connsiteY23" fmla="*/ 5130249 h 5130249"/>
              <a:gd name="connsiteX24" fmla="*/ 4268816 w 9389327"/>
              <a:gd name="connsiteY24" fmla="*/ 5130249 h 5130249"/>
              <a:gd name="connsiteX25" fmla="*/ 3724291 w 9389327"/>
              <a:gd name="connsiteY25" fmla="*/ 5130249 h 5130249"/>
              <a:gd name="connsiteX26" fmla="*/ 3256557 w 9389327"/>
              <a:gd name="connsiteY26" fmla="*/ 5130249 h 5130249"/>
              <a:gd name="connsiteX27" fmla="*/ 2712031 w 9389327"/>
              <a:gd name="connsiteY27" fmla="*/ 5130249 h 5130249"/>
              <a:gd name="connsiteX28" fmla="*/ 2167506 w 9389327"/>
              <a:gd name="connsiteY28" fmla="*/ 5130249 h 5130249"/>
              <a:gd name="connsiteX29" fmla="*/ 1469396 w 9389327"/>
              <a:gd name="connsiteY29" fmla="*/ 5130249 h 5130249"/>
              <a:gd name="connsiteX30" fmla="*/ 855059 w 9389327"/>
              <a:gd name="connsiteY30" fmla="*/ 5130249 h 5130249"/>
              <a:gd name="connsiteX31" fmla="*/ 0 w 9389327"/>
              <a:gd name="connsiteY31" fmla="*/ 4275190 h 5130249"/>
              <a:gd name="connsiteX32" fmla="*/ 0 w 9389327"/>
              <a:gd name="connsiteY32" fmla="*/ 3693768 h 5130249"/>
              <a:gd name="connsiteX33" fmla="*/ 0 w 9389327"/>
              <a:gd name="connsiteY33" fmla="*/ 2941339 h 5130249"/>
              <a:gd name="connsiteX34" fmla="*/ 0 w 9389327"/>
              <a:gd name="connsiteY34" fmla="*/ 2325715 h 5130249"/>
              <a:gd name="connsiteX35" fmla="*/ 0 w 9389327"/>
              <a:gd name="connsiteY35" fmla="*/ 1607488 h 5130249"/>
              <a:gd name="connsiteX36" fmla="*/ 0 w 9389327"/>
              <a:gd name="connsiteY36" fmla="*/ 855059 h 513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389327" h="5130249" fill="none" extrusionOk="0">
                <a:moveTo>
                  <a:pt x="0" y="855059"/>
                </a:moveTo>
                <a:cubicBezTo>
                  <a:pt x="79544" y="398596"/>
                  <a:pt x="302185" y="52066"/>
                  <a:pt x="855059" y="0"/>
                </a:cubicBezTo>
                <a:cubicBezTo>
                  <a:pt x="1043259" y="29479"/>
                  <a:pt x="1274583" y="-11079"/>
                  <a:pt x="1629961" y="0"/>
                </a:cubicBezTo>
                <a:cubicBezTo>
                  <a:pt x="1985339" y="11079"/>
                  <a:pt x="1934272" y="3329"/>
                  <a:pt x="2174487" y="0"/>
                </a:cubicBezTo>
                <a:cubicBezTo>
                  <a:pt x="2414702" y="-3329"/>
                  <a:pt x="2629902" y="2122"/>
                  <a:pt x="3026181" y="0"/>
                </a:cubicBezTo>
                <a:cubicBezTo>
                  <a:pt x="3422460" y="-2122"/>
                  <a:pt x="3472515" y="9217"/>
                  <a:pt x="3724291" y="0"/>
                </a:cubicBezTo>
                <a:cubicBezTo>
                  <a:pt x="3976067" y="-9217"/>
                  <a:pt x="4227084" y="32113"/>
                  <a:pt x="4575985" y="0"/>
                </a:cubicBezTo>
                <a:cubicBezTo>
                  <a:pt x="4924886" y="-32113"/>
                  <a:pt x="5188849" y="-14895"/>
                  <a:pt x="5350887" y="0"/>
                </a:cubicBezTo>
                <a:cubicBezTo>
                  <a:pt x="5512925" y="14895"/>
                  <a:pt x="5807887" y="-5739"/>
                  <a:pt x="5972205" y="0"/>
                </a:cubicBezTo>
                <a:cubicBezTo>
                  <a:pt x="6136523" y="5739"/>
                  <a:pt x="6424206" y="-34386"/>
                  <a:pt x="6747107" y="0"/>
                </a:cubicBezTo>
                <a:cubicBezTo>
                  <a:pt x="7070008" y="34386"/>
                  <a:pt x="7109744" y="16693"/>
                  <a:pt x="7291632" y="0"/>
                </a:cubicBezTo>
                <a:cubicBezTo>
                  <a:pt x="7473521" y="-16693"/>
                  <a:pt x="7967134" y="-50293"/>
                  <a:pt x="8534268" y="0"/>
                </a:cubicBezTo>
                <a:cubicBezTo>
                  <a:pt x="9026209" y="6760"/>
                  <a:pt x="9373061" y="350544"/>
                  <a:pt x="9389327" y="855059"/>
                </a:cubicBezTo>
                <a:cubicBezTo>
                  <a:pt x="9411097" y="1145569"/>
                  <a:pt x="9357690" y="1379861"/>
                  <a:pt x="9389327" y="1573287"/>
                </a:cubicBezTo>
                <a:cubicBezTo>
                  <a:pt x="9420964" y="1766713"/>
                  <a:pt x="9365046" y="1968401"/>
                  <a:pt x="9389327" y="2325715"/>
                </a:cubicBezTo>
                <a:cubicBezTo>
                  <a:pt x="9413608" y="2683029"/>
                  <a:pt x="9405969" y="2827475"/>
                  <a:pt x="9389327" y="2975540"/>
                </a:cubicBezTo>
                <a:cubicBezTo>
                  <a:pt x="9372685" y="3123605"/>
                  <a:pt x="9372458" y="3358324"/>
                  <a:pt x="9389327" y="3591164"/>
                </a:cubicBezTo>
                <a:cubicBezTo>
                  <a:pt x="9406196" y="3824004"/>
                  <a:pt x="9362059" y="3938658"/>
                  <a:pt x="9389327" y="4275190"/>
                </a:cubicBezTo>
                <a:cubicBezTo>
                  <a:pt x="9336092" y="4766100"/>
                  <a:pt x="9005668" y="5088514"/>
                  <a:pt x="8534268" y="5130249"/>
                </a:cubicBezTo>
                <a:cubicBezTo>
                  <a:pt x="8363830" y="5149370"/>
                  <a:pt x="8181321" y="5115195"/>
                  <a:pt x="7836158" y="5130249"/>
                </a:cubicBezTo>
                <a:cubicBezTo>
                  <a:pt x="7490995" y="5145304"/>
                  <a:pt x="7380163" y="5109272"/>
                  <a:pt x="6984464" y="5130249"/>
                </a:cubicBezTo>
                <a:cubicBezTo>
                  <a:pt x="6588765" y="5151226"/>
                  <a:pt x="6439785" y="5167300"/>
                  <a:pt x="6209562" y="5130249"/>
                </a:cubicBezTo>
                <a:cubicBezTo>
                  <a:pt x="5979339" y="5093198"/>
                  <a:pt x="5843067" y="5155142"/>
                  <a:pt x="5665036" y="5130249"/>
                </a:cubicBezTo>
                <a:cubicBezTo>
                  <a:pt x="5487005" y="5105356"/>
                  <a:pt x="5159558" y="5133262"/>
                  <a:pt x="4890134" y="5130249"/>
                </a:cubicBezTo>
                <a:cubicBezTo>
                  <a:pt x="4620710" y="5127236"/>
                  <a:pt x="4548522" y="5120834"/>
                  <a:pt x="4268816" y="5130249"/>
                </a:cubicBezTo>
                <a:cubicBezTo>
                  <a:pt x="3989110" y="5139664"/>
                  <a:pt x="3847370" y="5134560"/>
                  <a:pt x="3724291" y="5130249"/>
                </a:cubicBezTo>
                <a:cubicBezTo>
                  <a:pt x="3601213" y="5125938"/>
                  <a:pt x="3404312" y="5120452"/>
                  <a:pt x="3256557" y="5130249"/>
                </a:cubicBezTo>
                <a:cubicBezTo>
                  <a:pt x="3108802" y="5140046"/>
                  <a:pt x="2931187" y="5156888"/>
                  <a:pt x="2712031" y="5130249"/>
                </a:cubicBezTo>
                <a:cubicBezTo>
                  <a:pt x="2492875" y="5103610"/>
                  <a:pt x="2278481" y="5114358"/>
                  <a:pt x="2167506" y="5130249"/>
                </a:cubicBezTo>
                <a:cubicBezTo>
                  <a:pt x="2056531" y="5146140"/>
                  <a:pt x="1770739" y="5109667"/>
                  <a:pt x="1469396" y="5130249"/>
                </a:cubicBezTo>
                <a:cubicBezTo>
                  <a:pt x="1168053" y="5150832"/>
                  <a:pt x="1079015" y="5121302"/>
                  <a:pt x="855059" y="5130249"/>
                </a:cubicBezTo>
                <a:cubicBezTo>
                  <a:pt x="423298" y="5092357"/>
                  <a:pt x="88536" y="4752870"/>
                  <a:pt x="0" y="4275190"/>
                </a:cubicBezTo>
                <a:cubicBezTo>
                  <a:pt x="-16038" y="4057481"/>
                  <a:pt x="-17772" y="3858870"/>
                  <a:pt x="0" y="3693768"/>
                </a:cubicBezTo>
                <a:cubicBezTo>
                  <a:pt x="17772" y="3528666"/>
                  <a:pt x="11955" y="3162270"/>
                  <a:pt x="0" y="2941339"/>
                </a:cubicBezTo>
                <a:cubicBezTo>
                  <a:pt x="-11955" y="2720408"/>
                  <a:pt x="5769" y="2567849"/>
                  <a:pt x="0" y="2325715"/>
                </a:cubicBezTo>
                <a:cubicBezTo>
                  <a:pt x="-5769" y="2083581"/>
                  <a:pt x="-18971" y="1773463"/>
                  <a:pt x="0" y="1607488"/>
                </a:cubicBezTo>
                <a:cubicBezTo>
                  <a:pt x="18971" y="1441513"/>
                  <a:pt x="23452" y="1211883"/>
                  <a:pt x="0" y="855059"/>
                </a:cubicBezTo>
                <a:close/>
              </a:path>
              <a:path w="9389327" h="5130249" stroke="0" extrusionOk="0">
                <a:moveTo>
                  <a:pt x="0" y="855059"/>
                </a:moveTo>
                <a:cubicBezTo>
                  <a:pt x="-73007" y="337791"/>
                  <a:pt x="342993" y="14949"/>
                  <a:pt x="855059" y="0"/>
                </a:cubicBezTo>
                <a:cubicBezTo>
                  <a:pt x="1112305" y="-15433"/>
                  <a:pt x="1439823" y="-39765"/>
                  <a:pt x="1706753" y="0"/>
                </a:cubicBezTo>
                <a:cubicBezTo>
                  <a:pt x="1973683" y="39765"/>
                  <a:pt x="2140200" y="-8212"/>
                  <a:pt x="2328071" y="0"/>
                </a:cubicBezTo>
                <a:cubicBezTo>
                  <a:pt x="2515942" y="8212"/>
                  <a:pt x="2671825" y="13217"/>
                  <a:pt x="2872597" y="0"/>
                </a:cubicBezTo>
                <a:cubicBezTo>
                  <a:pt x="3073369" y="-13217"/>
                  <a:pt x="3300801" y="17902"/>
                  <a:pt x="3647499" y="0"/>
                </a:cubicBezTo>
                <a:cubicBezTo>
                  <a:pt x="3994197" y="-17902"/>
                  <a:pt x="3976202" y="3899"/>
                  <a:pt x="4268816" y="0"/>
                </a:cubicBezTo>
                <a:cubicBezTo>
                  <a:pt x="4561430" y="-3899"/>
                  <a:pt x="4820768" y="16665"/>
                  <a:pt x="5120511" y="0"/>
                </a:cubicBezTo>
                <a:cubicBezTo>
                  <a:pt x="5420254" y="-16665"/>
                  <a:pt x="5425267" y="3534"/>
                  <a:pt x="5665036" y="0"/>
                </a:cubicBezTo>
                <a:cubicBezTo>
                  <a:pt x="5904806" y="-3534"/>
                  <a:pt x="6158454" y="37344"/>
                  <a:pt x="6516730" y="0"/>
                </a:cubicBezTo>
                <a:cubicBezTo>
                  <a:pt x="6875006" y="-37344"/>
                  <a:pt x="6790898" y="15428"/>
                  <a:pt x="6984464" y="0"/>
                </a:cubicBezTo>
                <a:cubicBezTo>
                  <a:pt x="7178030" y="-15428"/>
                  <a:pt x="7373510" y="4076"/>
                  <a:pt x="7682574" y="0"/>
                </a:cubicBezTo>
                <a:cubicBezTo>
                  <a:pt x="7991638" y="-4076"/>
                  <a:pt x="8136080" y="4974"/>
                  <a:pt x="8534268" y="0"/>
                </a:cubicBezTo>
                <a:cubicBezTo>
                  <a:pt x="9030356" y="-23570"/>
                  <a:pt x="9399683" y="376145"/>
                  <a:pt x="9389327" y="855059"/>
                </a:cubicBezTo>
                <a:cubicBezTo>
                  <a:pt x="9367054" y="1114983"/>
                  <a:pt x="9419845" y="1317021"/>
                  <a:pt x="9389327" y="1539085"/>
                </a:cubicBezTo>
                <a:cubicBezTo>
                  <a:pt x="9358809" y="1761149"/>
                  <a:pt x="9382763" y="1933212"/>
                  <a:pt x="9389327" y="2154709"/>
                </a:cubicBezTo>
                <a:cubicBezTo>
                  <a:pt x="9395891" y="2376206"/>
                  <a:pt x="9417977" y="2657207"/>
                  <a:pt x="9389327" y="2838735"/>
                </a:cubicBezTo>
                <a:cubicBezTo>
                  <a:pt x="9360677" y="3020263"/>
                  <a:pt x="9391834" y="3350085"/>
                  <a:pt x="9389327" y="3591164"/>
                </a:cubicBezTo>
                <a:cubicBezTo>
                  <a:pt x="9386820" y="3832243"/>
                  <a:pt x="9413454" y="4092923"/>
                  <a:pt x="9389327" y="4275190"/>
                </a:cubicBezTo>
                <a:cubicBezTo>
                  <a:pt x="9363732" y="4793191"/>
                  <a:pt x="9079889" y="5184780"/>
                  <a:pt x="8534268" y="5130249"/>
                </a:cubicBezTo>
                <a:cubicBezTo>
                  <a:pt x="8387927" y="5122855"/>
                  <a:pt x="8227199" y="5112988"/>
                  <a:pt x="7989742" y="5130249"/>
                </a:cubicBezTo>
                <a:cubicBezTo>
                  <a:pt x="7752285" y="5147510"/>
                  <a:pt x="7465631" y="5124606"/>
                  <a:pt x="7291632" y="5130249"/>
                </a:cubicBezTo>
                <a:cubicBezTo>
                  <a:pt x="7117633" y="5135893"/>
                  <a:pt x="6930741" y="5127727"/>
                  <a:pt x="6747107" y="5130249"/>
                </a:cubicBezTo>
                <a:cubicBezTo>
                  <a:pt x="6563473" y="5132771"/>
                  <a:pt x="6339158" y="5159233"/>
                  <a:pt x="6048997" y="5130249"/>
                </a:cubicBezTo>
                <a:cubicBezTo>
                  <a:pt x="5758836" y="5101266"/>
                  <a:pt x="5785514" y="5126157"/>
                  <a:pt x="5581263" y="5130249"/>
                </a:cubicBezTo>
                <a:cubicBezTo>
                  <a:pt x="5377012" y="5134341"/>
                  <a:pt x="5225578" y="5117366"/>
                  <a:pt x="5113529" y="5130249"/>
                </a:cubicBezTo>
                <a:cubicBezTo>
                  <a:pt x="5001480" y="5143132"/>
                  <a:pt x="4677256" y="5115698"/>
                  <a:pt x="4415420" y="5130249"/>
                </a:cubicBezTo>
                <a:cubicBezTo>
                  <a:pt x="4153584" y="5144800"/>
                  <a:pt x="4044926" y="5146343"/>
                  <a:pt x="3870894" y="5130249"/>
                </a:cubicBezTo>
                <a:cubicBezTo>
                  <a:pt x="3696862" y="5114155"/>
                  <a:pt x="3420808" y="5109497"/>
                  <a:pt x="3095992" y="5130249"/>
                </a:cubicBezTo>
                <a:cubicBezTo>
                  <a:pt x="2771176" y="5151001"/>
                  <a:pt x="2794763" y="5104156"/>
                  <a:pt x="2551466" y="5130249"/>
                </a:cubicBezTo>
                <a:cubicBezTo>
                  <a:pt x="2308169" y="5156342"/>
                  <a:pt x="2122250" y="5154297"/>
                  <a:pt x="1776564" y="5130249"/>
                </a:cubicBezTo>
                <a:cubicBezTo>
                  <a:pt x="1430878" y="5106201"/>
                  <a:pt x="1044076" y="5104223"/>
                  <a:pt x="855059" y="5130249"/>
                </a:cubicBezTo>
                <a:cubicBezTo>
                  <a:pt x="411419" y="5080602"/>
                  <a:pt x="-93075" y="4711746"/>
                  <a:pt x="0" y="4275190"/>
                </a:cubicBezTo>
                <a:cubicBezTo>
                  <a:pt x="8601" y="4084978"/>
                  <a:pt x="5376" y="3845179"/>
                  <a:pt x="0" y="3625365"/>
                </a:cubicBezTo>
                <a:cubicBezTo>
                  <a:pt x="-5376" y="3405552"/>
                  <a:pt x="-9010" y="3185952"/>
                  <a:pt x="0" y="3009742"/>
                </a:cubicBezTo>
                <a:cubicBezTo>
                  <a:pt x="9010" y="2833532"/>
                  <a:pt x="27200" y="2484520"/>
                  <a:pt x="0" y="2291514"/>
                </a:cubicBezTo>
                <a:cubicBezTo>
                  <a:pt x="-27200" y="2098508"/>
                  <a:pt x="26499" y="1865965"/>
                  <a:pt x="0" y="1675890"/>
                </a:cubicBezTo>
                <a:cubicBezTo>
                  <a:pt x="-26499" y="1485815"/>
                  <a:pt x="-40266" y="1261216"/>
                  <a:pt x="0" y="855059"/>
                </a:cubicBezTo>
                <a:close/>
              </a:path>
            </a:pathLst>
          </a:custGeom>
          <a:solidFill>
            <a:schemeClr val="tx1"/>
          </a:solidFill>
          <a:ln>
            <a:solidFill>
              <a:schemeClr val="tx1">
                <a:alpha val="50000"/>
              </a:scheme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laska seasons - night 3.mov" descr="Alaska seasons - night 3.mov">
            <a:hlinkClick r:id="" action="ppaction://media"/>
            <a:extLst>
              <a:ext uri="{FF2B5EF4-FFF2-40B4-BE49-F238E27FC236}">
                <a16:creationId xmlns:a16="http://schemas.microsoft.com/office/drawing/2014/main" id="{329C00A0-1DAC-8948-9A45-57A53EBF8EE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653819" y="1448941"/>
            <a:ext cx="6787655" cy="4872494"/>
          </a:xfrm>
          <a:prstGeom prst="rect">
            <a:avLst/>
          </a:prstGeom>
        </p:spPr>
      </p:pic>
      <p:sp>
        <p:nvSpPr>
          <p:cNvPr id="8" name="TextBox 7">
            <a:extLst>
              <a:ext uri="{FF2B5EF4-FFF2-40B4-BE49-F238E27FC236}">
                <a16:creationId xmlns:a16="http://schemas.microsoft.com/office/drawing/2014/main" id="{63F9E7FA-6B0B-5D41-AFEC-A4EA2156C235}"/>
              </a:ext>
            </a:extLst>
          </p:cNvPr>
          <p:cNvSpPr txBox="1"/>
          <p:nvPr/>
        </p:nvSpPr>
        <p:spPr>
          <a:xfrm>
            <a:off x="898125" y="291758"/>
            <a:ext cx="8526162" cy="646331"/>
          </a:xfrm>
          <a:prstGeom prst="rect">
            <a:avLst/>
          </a:prstGeom>
          <a:noFill/>
        </p:spPr>
        <p:txBody>
          <a:bodyPr wrap="square" rtlCol="0">
            <a:spAutoFit/>
          </a:bodyPr>
          <a:lstStyle/>
          <a:p>
            <a:pPr algn="ctr"/>
            <a:r>
              <a:rPr lang="en-US" sz="3600" b="1" dirty="0">
                <a:solidFill>
                  <a:schemeClr val="tx1">
                    <a:alpha val="80000"/>
                  </a:schemeClr>
                </a:solidFill>
              </a:rPr>
              <a:t>Adjectives change (slightly) by season</a:t>
            </a:r>
            <a:endParaRPr lang="en-US" sz="3600" dirty="0">
              <a:solidFill>
                <a:schemeClr val="tx1">
                  <a:alpha val="80000"/>
                </a:schemeClr>
              </a:solidFill>
            </a:endParaRPr>
          </a:p>
        </p:txBody>
      </p:sp>
      <p:sp>
        <p:nvSpPr>
          <p:cNvPr id="9" name="Rounded Rectangle 8">
            <a:extLst>
              <a:ext uri="{FF2B5EF4-FFF2-40B4-BE49-F238E27FC236}">
                <a16:creationId xmlns:a16="http://schemas.microsoft.com/office/drawing/2014/main" id="{327F60D0-7041-9C45-A218-F8AF4570D6C3}"/>
              </a:ext>
            </a:extLst>
          </p:cNvPr>
          <p:cNvSpPr/>
          <p:nvPr/>
        </p:nvSpPr>
        <p:spPr>
          <a:xfrm>
            <a:off x="1438508" y="317873"/>
            <a:ext cx="7471316" cy="646331"/>
          </a:xfrm>
          <a:custGeom>
            <a:avLst/>
            <a:gdLst>
              <a:gd name="connsiteX0" fmla="*/ 0 w 7471316"/>
              <a:gd name="connsiteY0" fmla="*/ 107724 h 646331"/>
              <a:gd name="connsiteX1" fmla="*/ 107724 w 7471316"/>
              <a:gd name="connsiteY1" fmla="*/ 0 h 646331"/>
              <a:gd name="connsiteX2" fmla="*/ 912466 w 7471316"/>
              <a:gd name="connsiteY2" fmla="*/ 0 h 646331"/>
              <a:gd name="connsiteX3" fmla="*/ 1499531 w 7471316"/>
              <a:gd name="connsiteY3" fmla="*/ 0 h 646331"/>
              <a:gd name="connsiteX4" fmla="*/ 2014038 w 7471316"/>
              <a:gd name="connsiteY4" fmla="*/ 0 h 646331"/>
              <a:gd name="connsiteX5" fmla="*/ 2746221 w 7471316"/>
              <a:gd name="connsiteY5" fmla="*/ 0 h 646331"/>
              <a:gd name="connsiteX6" fmla="*/ 3333287 w 7471316"/>
              <a:gd name="connsiteY6" fmla="*/ 0 h 646331"/>
              <a:gd name="connsiteX7" fmla="*/ 4138029 w 7471316"/>
              <a:gd name="connsiteY7" fmla="*/ 0 h 646331"/>
              <a:gd name="connsiteX8" fmla="*/ 4652536 w 7471316"/>
              <a:gd name="connsiteY8" fmla="*/ 0 h 646331"/>
              <a:gd name="connsiteX9" fmla="*/ 5457278 w 7471316"/>
              <a:gd name="connsiteY9" fmla="*/ 0 h 646331"/>
              <a:gd name="connsiteX10" fmla="*/ 5899226 w 7471316"/>
              <a:gd name="connsiteY10" fmla="*/ 0 h 646331"/>
              <a:gd name="connsiteX11" fmla="*/ 6558850 w 7471316"/>
              <a:gd name="connsiteY11" fmla="*/ 0 h 646331"/>
              <a:gd name="connsiteX12" fmla="*/ 7363592 w 7471316"/>
              <a:gd name="connsiteY12" fmla="*/ 0 h 646331"/>
              <a:gd name="connsiteX13" fmla="*/ 7471316 w 7471316"/>
              <a:gd name="connsiteY13" fmla="*/ 107724 h 646331"/>
              <a:gd name="connsiteX14" fmla="*/ 7471316 w 7471316"/>
              <a:gd name="connsiteY14" fmla="*/ 538607 h 646331"/>
              <a:gd name="connsiteX15" fmla="*/ 7363592 w 7471316"/>
              <a:gd name="connsiteY15" fmla="*/ 646331 h 646331"/>
              <a:gd name="connsiteX16" fmla="*/ 6631409 w 7471316"/>
              <a:gd name="connsiteY16" fmla="*/ 646331 h 646331"/>
              <a:gd name="connsiteX17" fmla="*/ 5971785 w 7471316"/>
              <a:gd name="connsiteY17" fmla="*/ 646331 h 646331"/>
              <a:gd name="connsiteX18" fmla="*/ 5529836 w 7471316"/>
              <a:gd name="connsiteY18" fmla="*/ 646331 h 646331"/>
              <a:gd name="connsiteX19" fmla="*/ 5015329 w 7471316"/>
              <a:gd name="connsiteY19" fmla="*/ 646331 h 646331"/>
              <a:gd name="connsiteX20" fmla="*/ 4210588 w 7471316"/>
              <a:gd name="connsiteY20" fmla="*/ 646331 h 646331"/>
              <a:gd name="connsiteX21" fmla="*/ 3550963 w 7471316"/>
              <a:gd name="connsiteY21" fmla="*/ 646331 h 646331"/>
              <a:gd name="connsiteX22" fmla="*/ 3036456 w 7471316"/>
              <a:gd name="connsiteY22" fmla="*/ 646331 h 646331"/>
              <a:gd name="connsiteX23" fmla="*/ 2376832 w 7471316"/>
              <a:gd name="connsiteY23" fmla="*/ 646331 h 646331"/>
              <a:gd name="connsiteX24" fmla="*/ 1934883 w 7471316"/>
              <a:gd name="connsiteY24" fmla="*/ 646331 h 646331"/>
              <a:gd name="connsiteX25" fmla="*/ 1492935 w 7471316"/>
              <a:gd name="connsiteY25" fmla="*/ 646331 h 646331"/>
              <a:gd name="connsiteX26" fmla="*/ 833311 w 7471316"/>
              <a:gd name="connsiteY26" fmla="*/ 646331 h 646331"/>
              <a:gd name="connsiteX27" fmla="*/ 107724 w 7471316"/>
              <a:gd name="connsiteY27" fmla="*/ 646331 h 646331"/>
              <a:gd name="connsiteX28" fmla="*/ 0 w 7471316"/>
              <a:gd name="connsiteY28" fmla="*/ 538607 h 646331"/>
              <a:gd name="connsiteX29" fmla="*/ 0 w 7471316"/>
              <a:gd name="connsiteY29" fmla="*/ 107724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71316" h="646331" extrusionOk="0">
                <a:moveTo>
                  <a:pt x="0" y="107724"/>
                </a:moveTo>
                <a:cubicBezTo>
                  <a:pt x="-12155" y="40733"/>
                  <a:pt x="44759" y="1303"/>
                  <a:pt x="107724" y="0"/>
                </a:cubicBezTo>
                <a:cubicBezTo>
                  <a:pt x="506152" y="-37999"/>
                  <a:pt x="559271" y="-39897"/>
                  <a:pt x="912466" y="0"/>
                </a:cubicBezTo>
                <a:cubicBezTo>
                  <a:pt x="1265661" y="39897"/>
                  <a:pt x="1267662" y="-25290"/>
                  <a:pt x="1499531" y="0"/>
                </a:cubicBezTo>
                <a:cubicBezTo>
                  <a:pt x="1731401" y="25290"/>
                  <a:pt x="1796234" y="16480"/>
                  <a:pt x="2014038" y="0"/>
                </a:cubicBezTo>
                <a:cubicBezTo>
                  <a:pt x="2231842" y="-16480"/>
                  <a:pt x="2448689" y="-6621"/>
                  <a:pt x="2746221" y="0"/>
                </a:cubicBezTo>
                <a:cubicBezTo>
                  <a:pt x="3043753" y="6621"/>
                  <a:pt x="3115007" y="1109"/>
                  <a:pt x="3333287" y="0"/>
                </a:cubicBezTo>
                <a:cubicBezTo>
                  <a:pt x="3551567" y="-1109"/>
                  <a:pt x="3764408" y="-23069"/>
                  <a:pt x="4138029" y="0"/>
                </a:cubicBezTo>
                <a:cubicBezTo>
                  <a:pt x="4511650" y="23069"/>
                  <a:pt x="4474416" y="-12091"/>
                  <a:pt x="4652536" y="0"/>
                </a:cubicBezTo>
                <a:cubicBezTo>
                  <a:pt x="4830656" y="12091"/>
                  <a:pt x="5118644" y="31210"/>
                  <a:pt x="5457278" y="0"/>
                </a:cubicBezTo>
                <a:cubicBezTo>
                  <a:pt x="5795912" y="-31210"/>
                  <a:pt x="5714328" y="322"/>
                  <a:pt x="5899226" y="0"/>
                </a:cubicBezTo>
                <a:cubicBezTo>
                  <a:pt x="6084124" y="-322"/>
                  <a:pt x="6326573" y="11593"/>
                  <a:pt x="6558850" y="0"/>
                </a:cubicBezTo>
                <a:cubicBezTo>
                  <a:pt x="6791127" y="-11593"/>
                  <a:pt x="7159493" y="8451"/>
                  <a:pt x="7363592" y="0"/>
                </a:cubicBezTo>
                <a:cubicBezTo>
                  <a:pt x="7432405" y="-9209"/>
                  <a:pt x="7480820" y="42102"/>
                  <a:pt x="7471316" y="107724"/>
                </a:cubicBezTo>
                <a:cubicBezTo>
                  <a:pt x="7451002" y="310557"/>
                  <a:pt x="7461816" y="371967"/>
                  <a:pt x="7471316" y="538607"/>
                </a:cubicBezTo>
                <a:cubicBezTo>
                  <a:pt x="7466797" y="598843"/>
                  <a:pt x="7419302" y="643720"/>
                  <a:pt x="7363592" y="646331"/>
                </a:cubicBezTo>
                <a:cubicBezTo>
                  <a:pt x="7100771" y="673499"/>
                  <a:pt x="6805800" y="632294"/>
                  <a:pt x="6631409" y="646331"/>
                </a:cubicBezTo>
                <a:cubicBezTo>
                  <a:pt x="6457018" y="660368"/>
                  <a:pt x="6230090" y="641462"/>
                  <a:pt x="5971785" y="646331"/>
                </a:cubicBezTo>
                <a:cubicBezTo>
                  <a:pt x="5713480" y="651200"/>
                  <a:pt x="5664889" y="650032"/>
                  <a:pt x="5529836" y="646331"/>
                </a:cubicBezTo>
                <a:cubicBezTo>
                  <a:pt x="5394783" y="642630"/>
                  <a:pt x="5218771" y="654441"/>
                  <a:pt x="5015329" y="646331"/>
                </a:cubicBezTo>
                <a:cubicBezTo>
                  <a:pt x="4811887" y="638221"/>
                  <a:pt x="4495028" y="638583"/>
                  <a:pt x="4210588" y="646331"/>
                </a:cubicBezTo>
                <a:cubicBezTo>
                  <a:pt x="3926148" y="654079"/>
                  <a:pt x="3789219" y="675358"/>
                  <a:pt x="3550963" y="646331"/>
                </a:cubicBezTo>
                <a:cubicBezTo>
                  <a:pt x="3312708" y="617304"/>
                  <a:pt x="3269721" y="655067"/>
                  <a:pt x="3036456" y="646331"/>
                </a:cubicBezTo>
                <a:cubicBezTo>
                  <a:pt x="2803191" y="637595"/>
                  <a:pt x="2663815" y="670069"/>
                  <a:pt x="2376832" y="646331"/>
                </a:cubicBezTo>
                <a:cubicBezTo>
                  <a:pt x="2089849" y="622593"/>
                  <a:pt x="2053771" y="655129"/>
                  <a:pt x="1934883" y="646331"/>
                </a:cubicBezTo>
                <a:cubicBezTo>
                  <a:pt x="1815995" y="637533"/>
                  <a:pt x="1635320" y="628051"/>
                  <a:pt x="1492935" y="646331"/>
                </a:cubicBezTo>
                <a:cubicBezTo>
                  <a:pt x="1350550" y="664611"/>
                  <a:pt x="1074031" y="672185"/>
                  <a:pt x="833311" y="646331"/>
                </a:cubicBezTo>
                <a:cubicBezTo>
                  <a:pt x="592591" y="620477"/>
                  <a:pt x="329727" y="656363"/>
                  <a:pt x="107724" y="646331"/>
                </a:cubicBezTo>
                <a:cubicBezTo>
                  <a:pt x="48002" y="641606"/>
                  <a:pt x="9942" y="604365"/>
                  <a:pt x="0" y="538607"/>
                </a:cubicBezTo>
                <a:cubicBezTo>
                  <a:pt x="-12597" y="372485"/>
                  <a:pt x="-12149" y="216736"/>
                  <a:pt x="0" y="107724"/>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2" name="TextBox 1">
            <a:extLst>
              <a:ext uri="{FF2B5EF4-FFF2-40B4-BE49-F238E27FC236}">
                <a16:creationId xmlns:a16="http://schemas.microsoft.com/office/drawing/2014/main" id="{A90B3390-1B46-2140-A9A7-419B391D7E34}"/>
              </a:ext>
            </a:extLst>
          </p:cNvPr>
          <p:cNvSpPr txBox="1"/>
          <p:nvPr/>
        </p:nvSpPr>
        <p:spPr>
          <a:xfrm>
            <a:off x="10330775" y="3356157"/>
            <a:ext cx="1628078" cy="2185214"/>
          </a:xfrm>
          <a:prstGeom prst="rect">
            <a:avLst/>
          </a:prstGeom>
          <a:noFill/>
        </p:spPr>
        <p:txBody>
          <a:bodyPr wrap="square" numCol="1" rtlCol="0">
            <a:spAutoFit/>
          </a:bodyPr>
          <a:lstStyle/>
          <a:p>
            <a:pPr algn="ctr"/>
            <a:r>
              <a:rPr lang="en-US" sz="1400" b="1" u="sng" dirty="0"/>
              <a:t>Spring</a:t>
            </a:r>
          </a:p>
          <a:p>
            <a:pPr algn="ctr"/>
            <a:r>
              <a:rPr lang="en-US" sz="1200" b="1" dirty="0"/>
              <a:t>0.364028</a:t>
            </a:r>
          </a:p>
          <a:p>
            <a:pPr algn="ctr"/>
            <a:endParaRPr lang="en-US" sz="1000" dirty="0"/>
          </a:p>
          <a:p>
            <a:pPr algn="ctr"/>
            <a:r>
              <a:rPr lang="en-US" sz="1400" b="1" u="sng" dirty="0"/>
              <a:t>Summer</a:t>
            </a:r>
          </a:p>
          <a:p>
            <a:pPr algn="ctr"/>
            <a:r>
              <a:rPr lang="en-US" sz="1200" b="1" dirty="0"/>
              <a:t>0.353218</a:t>
            </a:r>
          </a:p>
          <a:p>
            <a:pPr algn="ctr"/>
            <a:endParaRPr lang="en-US" sz="1200" b="1" dirty="0"/>
          </a:p>
          <a:p>
            <a:pPr algn="ctr"/>
            <a:r>
              <a:rPr lang="en-US" sz="1400" b="1" u="sng" dirty="0"/>
              <a:t>Fall</a:t>
            </a:r>
          </a:p>
          <a:p>
            <a:pPr algn="ctr"/>
            <a:r>
              <a:rPr lang="en-US" sz="1200" b="1" dirty="0"/>
              <a:t>0.363560</a:t>
            </a:r>
            <a:endParaRPr lang="en-US" sz="1200" dirty="0"/>
          </a:p>
          <a:p>
            <a:pPr algn="ctr"/>
            <a:endParaRPr lang="en-US" sz="1000" b="1" dirty="0"/>
          </a:p>
          <a:p>
            <a:pPr algn="ctr"/>
            <a:r>
              <a:rPr lang="en-US" sz="1400" b="1" u="sng" dirty="0"/>
              <a:t>Winter</a:t>
            </a:r>
          </a:p>
          <a:p>
            <a:pPr algn="ctr"/>
            <a:r>
              <a:rPr lang="en-US" sz="1200" b="1" dirty="0"/>
              <a:t>0.374927</a:t>
            </a:r>
          </a:p>
        </p:txBody>
      </p:sp>
      <p:cxnSp>
        <p:nvCxnSpPr>
          <p:cNvPr id="4" name="Straight Arrow Connector 3">
            <a:extLst>
              <a:ext uri="{FF2B5EF4-FFF2-40B4-BE49-F238E27FC236}">
                <a16:creationId xmlns:a16="http://schemas.microsoft.com/office/drawing/2014/main" id="{E1B4A599-E220-F947-9D81-4194CAAD25AE}"/>
              </a:ext>
            </a:extLst>
          </p:cNvPr>
          <p:cNvCxnSpPr>
            <a:cxnSpLocks/>
          </p:cNvCxnSpPr>
          <p:nvPr/>
        </p:nvCxnSpPr>
        <p:spPr>
          <a:xfrm flipH="1">
            <a:off x="10560204" y="3701844"/>
            <a:ext cx="2277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659CA2E9-2F30-BF4A-90AC-6E0B80A431C7}"/>
              </a:ext>
            </a:extLst>
          </p:cNvPr>
          <p:cNvSpPr/>
          <p:nvPr/>
        </p:nvSpPr>
        <p:spPr>
          <a:xfrm>
            <a:off x="10283508" y="2323354"/>
            <a:ext cx="1714722" cy="789323"/>
          </a:xfrm>
          <a:custGeom>
            <a:avLst/>
            <a:gdLst>
              <a:gd name="connsiteX0" fmla="*/ 0 w 1714722"/>
              <a:gd name="connsiteY0" fmla="*/ 131556 h 789323"/>
              <a:gd name="connsiteX1" fmla="*/ 131556 w 1714722"/>
              <a:gd name="connsiteY1" fmla="*/ 0 h 789323"/>
              <a:gd name="connsiteX2" fmla="*/ 629942 w 1714722"/>
              <a:gd name="connsiteY2" fmla="*/ 0 h 789323"/>
              <a:gd name="connsiteX3" fmla="*/ 1113812 w 1714722"/>
              <a:gd name="connsiteY3" fmla="*/ 0 h 789323"/>
              <a:gd name="connsiteX4" fmla="*/ 1583166 w 1714722"/>
              <a:gd name="connsiteY4" fmla="*/ 0 h 789323"/>
              <a:gd name="connsiteX5" fmla="*/ 1714722 w 1714722"/>
              <a:gd name="connsiteY5" fmla="*/ 131556 h 789323"/>
              <a:gd name="connsiteX6" fmla="*/ 1714722 w 1714722"/>
              <a:gd name="connsiteY6" fmla="*/ 657767 h 789323"/>
              <a:gd name="connsiteX7" fmla="*/ 1583166 w 1714722"/>
              <a:gd name="connsiteY7" fmla="*/ 789323 h 789323"/>
              <a:gd name="connsiteX8" fmla="*/ 1084780 w 1714722"/>
              <a:gd name="connsiteY8" fmla="*/ 789323 h 789323"/>
              <a:gd name="connsiteX9" fmla="*/ 644458 w 1714722"/>
              <a:gd name="connsiteY9" fmla="*/ 789323 h 789323"/>
              <a:gd name="connsiteX10" fmla="*/ 131556 w 1714722"/>
              <a:gd name="connsiteY10" fmla="*/ 789323 h 789323"/>
              <a:gd name="connsiteX11" fmla="*/ 0 w 1714722"/>
              <a:gd name="connsiteY11" fmla="*/ 657767 h 789323"/>
              <a:gd name="connsiteX12" fmla="*/ 0 w 1714722"/>
              <a:gd name="connsiteY12" fmla="*/ 131556 h 78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722" h="789323" fill="none" extrusionOk="0">
                <a:moveTo>
                  <a:pt x="0" y="131556"/>
                </a:moveTo>
                <a:cubicBezTo>
                  <a:pt x="-9562" y="60470"/>
                  <a:pt x="50284" y="-5945"/>
                  <a:pt x="131556" y="0"/>
                </a:cubicBezTo>
                <a:cubicBezTo>
                  <a:pt x="373396" y="-9795"/>
                  <a:pt x="403895" y="-20127"/>
                  <a:pt x="629942" y="0"/>
                </a:cubicBezTo>
                <a:cubicBezTo>
                  <a:pt x="855989" y="20127"/>
                  <a:pt x="937239" y="-16118"/>
                  <a:pt x="1113812" y="0"/>
                </a:cubicBezTo>
                <a:cubicBezTo>
                  <a:pt x="1290385" y="16118"/>
                  <a:pt x="1391103" y="-11902"/>
                  <a:pt x="1583166" y="0"/>
                </a:cubicBezTo>
                <a:cubicBezTo>
                  <a:pt x="1646107" y="400"/>
                  <a:pt x="1721210" y="47204"/>
                  <a:pt x="1714722" y="131556"/>
                </a:cubicBezTo>
                <a:cubicBezTo>
                  <a:pt x="1696983" y="302137"/>
                  <a:pt x="1711791" y="439998"/>
                  <a:pt x="1714722" y="657767"/>
                </a:cubicBezTo>
                <a:cubicBezTo>
                  <a:pt x="1721015" y="742883"/>
                  <a:pt x="1640452" y="797428"/>
                  <a:pt x="1583166" y="789323"/>
                </a:cubicBezTo>
                <a:cubicBezTo>
                  <a:pt x="1378759" y="798150"/>
                  <a:pt x="1251000" y="812740"/>
                  <a:pt x="1084780" y="789323"/>
                </a:cubicBezTo>
                <a:cubicBezTo>
                  <a:pt x="918560" y="765906"/>
                  <a:pt x="740341" y="784408"/>
                  <a:pt x="644458" y="789323"/>
                </a:cubicBezTo>
                <a:cubicBezTo>
                  <a:pt x="548575" y="794238"/>
                  <a:pt x="258459" y="790733"/>
                  <a:pt x="131556" y="789323"/>
                </a:cubicBezTo>
                <a:cubicBezTo>
                  <a:pt x="74378" y="794740"/>
                  <a:pt x="4689" y="746216"/>
                  <a:pt x="0" y="657767"/>
                </a:cubicBezTo>
                <a:cubicBezTo>
                  <a:pt x="4312" y="524604"/>
                  <a:pt x="-541" y="380016"/>
                  <a:pt x="0" y="131556"/>
                </a:cubicBezTo>
                <a:close/>
              </a:path>
              <a:path w="1714722" h="789323" stroke="0" extrusionOk="0">
                <a:moveTo>
                  <a:pt x="0" y="131556"/>
                </a:moveTo>
                <a:cubicBezTo>
                  <a:pt x="-14996" y="49650"/>
                  <a:pt x="42533" y="6143"/>
                  <a:pt x="131556" y="0"/>
                </a:cubicBezTo>
                <a:cubicBezTo>
                  <a:pt x="377699" y="21677"/>
                  <a:pt x="434018" y="14420"/>
                  <a:pt x="644458" y="0"/>
                </a:cubicBezTo>
                <a:cubicBezTo>
                  <a:pt x="854898" y="-14420"/>
                  <a:pt x="977964" y="22757"/>
                  <a:pt x="1113812" y="0"/>
                </a:cubicBezTo>
                <a:cubicBezTo>
                  <a:pt x="1249660" y="-22757"/>
                  <a:pt x="1477762" y="-23028"/>
                  <a:pt x="1583166" y="0"/>
                </a:cubicBezTo>
                <a:cubicBezTo>
                  <a:pt x="1651598" y="-13606"/>
                  <a:pt x="1717840" y="47363"/>
                  <a:pt x="1714722" y="131556"/>
                </a:cubicBezTo>
                <a:cubicBezTo>
                  <a:pt x="1708513" y="368324"/>
                  <a:pt x="1698560" y="409988"/>
                  <a:pt x="1714722" y="657767"/>
                </a:cubicBezTo>
                <a:cubicBezTo>
                  <a:pt x="1714516" y="728460"/>
                  <a:pt x="1654162" y="791630"/>
                  <a:pt x="1583166" y="789323"/>
                </a:cubicBezTo>
                <a:cubicBezTo>
                  <a:pt x="1458629" y="801467"/>
                  <a:pt x="1296832" y="768697"/>
                  <a:pt x="1128328" y="789323"/>
                </a:cubicBezTo>
                <a:cubicBezTo>
                  <a:pt x="959824" y="809949"/>
                  <a:pt x="869886" y="802664"/>
                  <a:pt x="644458" y="789323"/>
                </a:cubicBezTo>
                <a:cubicBezTo>
                  <a:pt x="419030" y="775983"/>
                  <a:pt x="338724" y="803081"/>
                  <a:pt x="131556" y="789323"/>
                </a:cubicBezTo>
                <a:cubicBezTo>
                  <a:pt x="63544" y="784734"/>
                  <a:pt x="3240" y="728334"/>
                  <a:pt x="0" y="657767"/>
                </a:cubicBezTo>
                <a:cubicBezTo>
                  <a:pt x="23252" y="501428"/>
                  <a:pt x="-21469" y="347403"/>
                  <a:pt x="0" y="131556"/>
                </a:cubicBezTo>
                <a:close/>
              </a:path>
            </a:pathLst>
          </a:custGeom>
          <a:solidFill>
            <a:schemeClr val="bg2"/>
          </a:solidFill>
          <a:ln>
            <a:solidFill>
              <a:schemeClr val="bg2"/>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64C1C9-E832-5440-ABFB-621875956989}"/>
              </a:ext>
            </a:extLst>
          </p:cNvPr>
          <p:cNvSpPr txBox="1"/>
          <p:nvPr/>
        </p:nvSpPr>
        <p:spPr>
          <a:xfrm>
            <a:off x="10254799" y="2403708"/>
            <a:ext cx="1772139" cy="646331"/>
          </a:xfrm>
          <a:prstGeom prst="rect">
            <a:avLst/>
          </a:prstGeom>
          <a:noFill/>
        </p:spPr>
        <p:txBody>
          <a:bodyPr wrap="square" rtlCol="0">
            <a:spAutoFit/>
          </a:bodyPr>
          <a:lstStyle/>
          <a:p>
            <a:pPr algn="ctr"/>
            <a:r>
              <a:rPr lang="en-US" b="1" dirty="0"/>
              <a:t>Sentiment range by season</a:t>
            </a:r>
          </a:p>
        </p:txBody>
      </p:sp>
      <p:cxnSp>
        <p:nvCxnSpPr>
          <p:cNvPr id="22" name="Straight Arrow Connector 21">
            <a:extLst>
              <a:ext uri="{FF2B5EF4-FFF2-40B4-BE49-F238E27FC236}">
                <a16:creationId xmlns:a16="http://schemas.microsoft.com/office/drawing/2014/main" id="{7A346D90-99AD-824D-8580-DAD84A9337BE}"/>
              </a:ext>
            </a:extLst>
          </p:cNvPr>
          <p:cNvCxnSpPr>
            <a:cxnSpLocks/>
          </p:cNvCxnSpPr>
          <p:nvPr/>
        </p:nvCxnSpPr>
        <p:spPr>
          <a:xfrm>
            <a:off x="11483068" y="3701844"/>
            <a:ext cx="2219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36CE10C-8BCE-2D47-A259-85F96740A8ED}"/>
              </a:ext>
            </a:extLst>
          </p:cNvPr>
          <p:cNvCxnSpPr>
            <a:cxnSpLocks/>
          </p:cNvCxnSpPr>
          <p:nvPr/>
        </p:nvCxnSpPr>
        <p:spPr>
          <a:xfrm flipH="1">
            <a:off x="10567641" y="4255684"/>
            <a:ext cx="2277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9705EA8-88C0-F14C-9C3B-EBB4C8109ABD}"/>
              </a:ext>
            </a:extLst>
          </p:cNvPr>
          <p:cNvCxnSpPr>
            <a:cxnSpLocks/>
          </p:cNvCxnSpPr>
          <p:nvPr/>
        </p:nvCxnSpPr>
        <p:spPr>
          <a:xfrm>
            <a:off x="11490505" y="4255684"/>
            <a:ext cx="2219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379F0D-2C76-A446-B6A7-C4D39049CDB1}"/>
              </a:ext>
            </a:extLst>
          </p:cNvPr>
          <p:cNvCxnSpPr>
            <a:cxnSpLocks/>
          </p:cNvCxnSpPr>
          <p:nvPr/>
        </p:nvCxnSpPr>
        <p:spPr>
          <a:xfrm flipH="1">
            <a:off x="10567641" y="4835551"/>
            <a:ext cx="2277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D1A683-0C6D-1E46-8635-3D6BA636B5BE}"/>
              </a:ext>
            </a:extLst>
          </p:cNvPr>
          <p:cNvCxnSpPr>
            <a:cxnSpLocks/>
          </p:cNvCxnSpPr>
          <p:nvPr/>
        </p:nvCxnSpPr>
        <p:spPr>
          <a:xfrm>
            <a:off x="11490505" y="4835551"/>
            <a:ext cx="2219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7256487-7571-134A-AE8E-C33FFCB6F80B}"/>
              </a:ext>
            </a:extLst>
          </p:cNvPr>
          <p:cNvCxnSpPr>
            <a:cxnSpLocks/>
          </p:cNvCxnSpPr>
          <p:nvPr/>
        </p:nvCxnSpPr>
        <p:spPr>
          <a:xfrm flipH="1">
            <a:off x="10567641" y="5393112"/>
            <a:ext cx="2277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618510-EB44-AB45-8A62-87F6F964C384}"/>
              </a:ext>
            </a:extLst>
          </p:cNvPr>
          <p:cNvCxnSpPr>
            <a:cxnSpLocks/>
          </p:cNvCxnSpPr>
          <p:nvPr/>
        </p:nvCxnSpPr>
        <p:spPr>
          <a:xfrm>
            <a:off x="11490505" y="5393112"/>
            <a:ext cx="2219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76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CF2D4E3F-18DE-7842-8E20-960466CDC127}"/>
              </a:ext>
            </a:extLst>
          </p:cNvPr>
          <p:cNvSpPr/>
          <p:nvPr/>
        </p:nvSpPr>
        <p:spPr>
          <a:xfrm rot="4124245">
            <a:off x="10355960" y="254564"/>
            <a:ext cx="1620570" cy="1570745"/>
          </a:xfrm>
          <a:custGeom>
            <a:avLst/>
            <a:gdLst>
              <a:gd name="connsiteX0" fmla="*/ 0 w 1620570"/>
              <a:gd name="connsiteY0" fmla="*/ 785373 h 1570745"/>
              <a:gd name="connsiteX1" fmla="*/ 810285 w 1620570"/>
              <a:gd name="connsiteY1" fmla="*/ 0 h 1570745"/>
              <a:gd name="connsiteX2" fmla="*/ 1620570 w 1620570"/>
              <a:gd name="connsiteY2" fmla="*/ 785373 h 1570745"/>
              <a:gd name="connsiteX3" fmla="*/ 810285 w 1620570"/>
              <a:gd name="connsiteY3" fmla="*/ 1570746 h 1570745"/>
              <a:gd name="connsiteX4" fmla="*/ 0 w 1620570"/>
              <a:gd name="connsiteY4" fmla="*/ 785373 h 157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570" h="1570745" fill="none" extrusionOk="0">
                <a:moveTo>
                  <a:pt x="0" y="785373"/>
                </a:moveTo>
                <a:cubicBezTo>
                  <a:pt x="37242" y="356041"/>
                  <a:pt x="372448" y="-19902"/>
                  <a:pt x="810285" y="0"/>
                </a:cubicBezTo>
                <a:cubicBezTo>
                  <a:pt x="1165874" y="-14076"/>
                  <a:pt x="1580162" y="389667"/>
                  <a:pt x="1620570" y="785373"/>
                </a:cubicBezTo>
                <a:cubicBezTo>
                  <a:pt x="1618105" y="1195617"/>
                  <a:pt x="1216232" y="1628504"/>
                  <a:pt x="810285" y="1570746"/>
                </a:cubicBezTo>
                <a:cubicBezTo>
                  <a:pt x="405344" y="1594577"/>
                  <a:pt x="32292" y="1226887"/>
                  <a:pt x="0" y="785373"/>
                </a:cubicBezTo>
                <a:close/>
              </a:path>
              <a:path w="1620570" h="1570745" stroke="0" extrusionOk="0">
                <a:moveTo>
                  <a:pt x="0" y="785373"/>
                </a:moveTo>
                <a:cubicBezTo>
                  <a:pt x="-9570" y="345720"/>
                  <a:pt x="265576" y="36481"/>
                  <a:pt x="810285" y="0"/>
                </a:cubicBezTo>
                <a:cubicBezTo>
                  <a:pt x="1338372" y="16964"/>
                  <a:pt x="1599137" y="352305"/>
                  <a:pt x="1620570" y="785373"/>
                </a:cubicBezTo>
                <a:cubicBezTo>
                  <a:pt x="1596156" y="1242964"/>
                  <a:pt x="1249204" y="1618218"/>
                  <a:pt x="810285" y="1570746"/>
                </a:cubicBezTo>
                <a:cubicBezTo>
                  <a:pt x="352706" y="1565236"/>
                  <a:pt x="68406" y="1251808"/>
                  <a:pt x="0" y="785373"/>
                </a:cubicBezTo>
                <a:close/>
              </a:path>
            </a:pathLst>
          </a:custGeom>
          <a:solidFill>
            <a:schemeClr val="accent1">
              <a:lumMod val="60000"/>
              <a:lumOff val="40000"/>
              <a:alpha val="50000"/>
            </a:schemeClr>
          </a:solidFill>
          <a:ln>
            <a:solidFill>
              <a:srgbClr val="90AADD">
                <a:alpha val="50000"/>
              </a:srgb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p&#10;&#10;Description automatically generated">
            <a:extLst>
              <a:ext uri="{FF2B5EF4-FFF2-40B4-BE49-F238E27FC236}">
                <a16:creationId xmlns:a16="http://schemas.microsoft.com/office/drawing/2014/main" id="{DF28E2E1-5754-0043-A85A-7722837B6CE5}"/>
              </a:ext>
            </a:extLst>
          </p:cNvPr>
          <p:cNvPicPr>
            <a:picLocks noChangeAspect="1"/>
          </p:cNvPicPr>
          <p:nvPr/>
        </p:nvPicPr>
        <p:blipFill>
          <a:blip r:embed="rId2">
            <a:biLevel thresh="50000"/>
            <a:alphaModFix amt="70000"/>
            <a:extLst>
              <a:ext uri="{BEBA8EAE-BF5A-486C-A8C5-ECC9F3942E4B}">
                <a14:imgProps xmlns:a14="http://schemas.microsoft.com/office/drawing/2010/main">
                  <a14:imgLayer r:embed="rId3">
                    <a14:imgEffect>
                      <a14:artisticPencilSketch/>
                    </a14:imgEffect>
                  </a14:imgLayer>
                </a14:imgProps>
              </a:ext>
              <a:ext uri="{837473B0-CC2E-450A-ABE3-18F120FF3D39}">
                <a1611:picAttrSrcUrl xmlns:a1611="http://schemas.microsoft.com/office/drawing/2016/11/main" r:id="rId4"/>
              </a:ext>
            </a:extLst>
          </a:blip>
          <a:stretch>
            <a:fillRect/>
          </a:stretch>
        </p:blipFill>
        <p:spPr>
          <a:xfrm>
            <a:off x="10164183" y="454570"/>
            <a:ext cx="2004123" cy="1444378"/>
          </a:xfrm>
          <a:prstGeom prst="rect">
            <a:avLst/>
          </a:prstGeom>
          <a:noFill/>
        </p:spPr>
      </p:pic>
      <p:sp>
        <p:nvSpPr>
          <p:cNvPr id="15" name="Rounded Rectangle 14">
            <a:extLst>
              <a:ext uri="{FF2B5EF4-FFF2-40B4-BE49-F238E27FC236}">
                <a16:creationId xmlns:a16="http://schemas.microsoft.com/office/drawing/2014/main" id="{205036A2-6B7A-7444-BAA0-638D50C38031}"/>
              </a:ext>
            </a:extLst>
          </p:cNvPr>
          <p:cNvSpPr/>
          <p:nvPr/>
        </p:nvSpPr>
        <p:spPr>
          <a:xfrm>
            <a:off x="193770" y="176615"/>
            <a:ext cx="9934873" cy="6504770"/>
          </a:xfrm>
          <a:custGeom>
            <a:avLst/>
            <a:gdLst>
              <a:gd name="connsiteX0" fmla="*/ 0 w 9934873"/>
              <a:gd name="connsiteY0" fmla="*/ 1084150 h 6504770"/>
              <a:gd name="connsiteX1" fmla="*/ 1084150 w 9934873"/>
              <a:gd name="connsiteY1" fmla="*/ 0 h 6504770"/>
              <a:gd name="connsiteX2" fmla="*/ 1886696 w 9934873"/>
              <a:gd name="connsiteY2" fmla="*/ 0 h 6504770"/>
              <a:gd name="connsiteX3" fmla="*/ 2378579 w 9934873"/>
              <a:gd name="connsiteY3" fmla="*/ 0 h 6504770"/>
              <a:gd name="connsiteX4" fmla="*/ 3025793 w 9934873"/>
              <a:gd name="connsiteY4" fmla="*/ 0 h 6504770"/>
              <a:gd name="connsiteX5" fmla="*/ 3440010 w 9934873"/>
              <a:gd name="connsiteY5" fmla="*/ 0 h 6504770"/>
              <a:gd name="connsiteX6" fmla="*/ 4242556 w 9934873"/>
              <a:gd name="connsiteY6" fmla="*/ 0 h 6504770"/>
              <a:gd name="connsiteX7" fmla="*/ 4889771 w 9934873"/>
              <a:gd name="connsiteY7" fmla="*/ 0 h 6504770"/>
              <a:gd name="connsiteX8" fmla="*/ 5692317 w 9934873"/>
              <a:gd name="connsiteY8" fmla="*/ 0 h 6504770"/>
              <a:gd name="connsiteX9" fmla="*/ 6261865 w 9934873"/>
              <a:gd name="connsiteY9" fmla="*/ 0 h 6504770"/>
              <a:gd name="connsiteX10" fmla="*/ 6753748 w 9934873"/>
              <a:gd name="connsiteY10" fmla="*/ 0 h 6504770"/>
              <a:gd name="connsiteX11" fmla="*/ 7400963 w 9934873"/>
              <a:gd name="connsiteY11" fmla="*/ 0 h 6504770"/>
              <a:gd name="connsiteX12" fmla="*/ 8125843 w 9934873"/>
              <a:gd name="connsiteY12" fmla="*/ 0 h 6504770"/>
              <a:gd name="connsiteX13" fmla="*/ 8850723 w 9934873"/>
              <a:gd name="connsiteY13" fmla="*/ 0 h 6504770"/>
              <a:gd name="connsiteX14" fmla="*/ 9934873 w 9934873"/>
              <a:gd name="connsiteY14" fmla="*/ 1084150 h 6504770"/>
              <a:gd name="connsiteX15" fmla="*/ 9934873 w 9934873"/>
              <a:gd name="connsiteY15" fmla="*/ 1747010 h 6504770"/>
              <a:gd name="connsiteX16" fmla="*/ 9934873 w 9934873"/>
              <a:gd name="connsiteY16" fmla="*/ 2279777 h 6504770"/>
              <a:gd name="connsiteX17" fmla="*/ 9934873 w 9934873"/>
              <a:gd name="connsiteY17" fmla="*/ 2942637 h 6504770"/>
              <a:gd name="connsiteX18" fmla="*/ 9934873 w 9934873"/>
              <a:gd name="connsiteY18" fmla="*/ 3518768 h 6504770"/>
              <a:gd name="connsiteX19" fmla="*/ 9934873 w 9934873"/>
              <a:gd name="connsiteY19" fmla="*/ 4051534 h 6504770"/>
              <a:gd name="connsiteX20" fmla="*/ 9934873 w 9934873"/>
              <a:gd name="connsiteY20" fmla="*/ 4540936 h 6504770"/>
              <a:gd name="connsiteX21" fmla="*/ 9934873 w 9934873"/>
              <a:gd name="connsiteY21" fmla="*/ 5420620 h 6504770"/>
              <a:gd name="connsiteX22" fmla="*/ 8850723 w 9934873"/>
              <a:gd name="connsiteY22" fmla="*/ 6504770 h 6504770"/>
              <a:gd name="connsiteX23" fmla="*/ 8125843 w 9934873"/>
              <a:gd name="connsiteY23" fmla="*/ 6504770 h 6504770"/>
              <a:gd name="connsiteX24" fmla="*/ 7556294 w 9934873"/>
              <a:gd name="connsiteY24" fmla="*/ 6504770 h 6504770"/>
              <a:gd name="connsiteX25" fmla="*/ 6753748 w 9934873"/>
              <a:gd name="connsiteY25" fmla="*/ 6504770 h 6504770"/>
              <a:gd name="connsiteX26" fmla="*/ 6261865 w 9934873"/>
              <a:gd name="connsiteY26" fmla="*/ 6504770 h 6504770"/>
              <a:gd name="connsiteX27" fmla="*/ 5459319 w 9934873"/>
              <a:gd name="connsiteY27" fmla="*/ 6504770 h 6504770"/>
              <a:gd name="connsiteX28" fmla="*/ 4967437 w 9934873"/>
              <a:gd name="connsiteY28" fmla="*/ 6504770 h 6504770"/>
              <a:gd name="connsiteX29" fmla="*/ 4242556 w 9934873"/>
              <a:gd name="connsiteY29" fmla="*/ 6504770 h 6504770"/>
              <a:gd name="connsiteX30" fmla="*/ 3440010 w 9934873"/>
              <a:gd name="connsiteY30" fmla="*/ 6504770 h 6504770"/>
              <a:gd name="connsiteX31" fmla="*/ 3025793 w 9934873"/>
              <a:gd name="connsiteY31" fmla="*/ 6504770 h 6504770"/>
              <a:gd name="connsiteX32" fmla="*/ 2223247 w 9934873"/>
              <a:gd name="connsiteY32" fmla="*/ 6504770 h 6504770"/>
              <a:gd name="connsiteX33" fmla="*/ 1084150 w 9934873"/>
              <a:gd name="connsiteY33" fmla="*/ 6504770 h 6504770"/>
              <a:gd name="connsiteX34" fmla="*/ 0 w 9934873"/>
              <a:gd name="connsiteY34" fmla="*/ 5420620 h 6504770"/>
              <a:gd name="connsiteX35" fmla="*/ 0 w 9934873"/>
              <a:gd name="connsiteY35" fmla="*/ 4844489 h 6504770"/>
              <a:gd name="connsiteX36" fmla="*/ 0 w 9934873"/>
              <a:gd name="connsiteY36" fmla="*/ 4268358 h 6504770"/>
              <a:gd name="connsiteX37" fmla="*/ 0 w 9934873"/>
              <a:gd name="connsiteY37" fmla="*/ 3692227 h 6504770"/>
              <a:gd name="connsiteX38" fmla="*/ 0 w 9934873"/>
              <a:gd name="connsiteY38" fmla="*/ 3202825 h 6504770"/>
              <a:gd name="connsiteX39" fmla="*/ 0 w 9934873"/>
              <a:gd name="connsiteY39" fmla="*/ 2496600 h 6504770"/>
              <a:gd name="connsiteX40" fmla="*/ 0 w 9934873"/>
              <a:gd name="connsiteY40" fmla="*/ 1790375 h 6504770"/>
              <a:gd name="connsiteX41" fmla="*/ 0 w 9934873"/>
              <a:gd name="connsiteY41" fmla="*/ 1084150 h 650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34873" h="6504770" fill="none" extrusionOk="0">
                <a:moveTo>
                  <a:pt x="0" y="1084150"/>
                </a:moveTo>
                <a:cubicBezTo>
                  <a:pt x="-59055" y="417824"/>
                  <a:pt x="507969" y="-24430"/>
                  <a:pt x="1084150" y="0"/>
                </a:cubicBezTo>
                <a:cubicBezTo>
                  <a:pt x="1301268" y="-22750"/>
                  <a:pt x="1541742" y="-20184"/>
                  <a:pt x="1886696" y="0"/>
                </a:cubicBezTo>
                <a:cubicBezTo>
                  <a:pt x="2231650" y="20184"/>
                  <a:pt x="2180423" y="-23785"/>
                  <a:pt x="2378579" y="0"/>
                </a:cubicBezTo>
                <a:cubicBezTo>
                  <a:pt x="2576735" y="23785"/>
                  <a:pt x="2784875" y="-11746"/>
                  <a:pt x="3025793" y="0"/>
                </a:cubicBezTo>
                <a:cubicBezTo>
                  <a:pt x="3266711" y="11746"/>
                  <a:pt x="3329046" y="-7933"/>
                  <a:pt x="3440010" y="0"/>
                </a:cubicBezTo>
                <a:cubicBezTo>
                  <a:pt x="3550974" y="7933"/>
                  <a:pt x="4000155" y="19663"/>
                  <a:pt x="4242556" y="0"/>
                </a:cubicBezTo>
                <a:cubicBezTo>
                  <a:pt x="4484957" y="-19663"/>
                  <a:pt x="4748088" y="-24430"/>
                  <a:pt x="4889771" y="0"/>
                </a:cubicBezTo>
                <a:cubicBezTo>
                  <a:pt x="5031455" y="24430"/>
                  <a:pt x="5293381" y="-7090"/>
                  <a:pt x="5692317" y="0"/>
                </a:cubicBezTo>
                <a:cubicBezTo>
                  <a:pt x="6091253" y="7090"/>
                  <a:pt x="6030440" y="-16768"/>
                  <a:pt x="6261865" y="0"/>
                </a:cubicBezTo>
                <a:cubicBezTo>
                  <a:pt x="6493290" y="16768"/>
                  <a:pt x="6650059" y="-15076"/>
                  <a:pt x="6753748" y="0"/>
                </a:cubicBezTo>
                <a:cubicBezTo>
                  <a:pt x="6857437" y="15076"/>
                  <a:pt x="7178385" y="-6931"/>
                  <a:pt x="7400963" y="0"/>
                </a:cubicBezTo>
                <a:cubicBezTo>
                  <a:pt x="7623541" y="6931"/>
                  <a:pt x="7955206" y="-4939"/>
                  <a:pt x="8125843" y="0"/>
                </a:cubicBezTo>
                <a:cubicBezTo>
                  <a:pt x="8296480" y="4939"/>
                  <a:pt x="8559218" y="-32366"/>
                  <a:pt x="8850723" y="0"/>
                </a:cubicBezTo>
                <a:cubicBezTo>
                  <a:pt x="9442722" y="102305"/>
                  <a:pt x="9892651" y="448384"/>
                  <a:pt x="9934873" y="1084150"/>
                </a:cubicBezTo>
                <a:cubicBezTo>
                  <a:pt x="9931236" y="1331145"/>
                  <a:pt x="9944836" y="1444082"/>
                  <a:pt x="9934873" y="1747010"/>
                </a:cubicBezTo>
                <a:cubicBezTo>
                  <a:pt x="9924910" y="2049938"/>
                  <a:pt x="9933397" y="2059904"/>
                  <a:pt x="9934873" y="2279777"/>
                </a:cubicBezTo>
                <a:cubicBezTo>
                  <a:pt x="9936349" y="2499650"/>
                  <a:pt x="9917836" y="2660953"/>
                  <a:pt x="9934873" y="2942637"/>
                </a:cubicBezTo>
                <a:cubicBezTo>
                  <a:pt x="9951910" y="3224321"/>
                  <a:pt x="9950048" y="3251482"/>
                  <a:pt x="9934873" y="3518768"/>
                </a:cubicBezTo>
                <a:cubicBezTo>
                  <a:pt x="9919698" y="3786054"/>
                  <a:pt x="9935133" y="3805891"/>
                  <a:pt x="9934873" y="4051534"/>
                </a:cubicBezTo>
                <a:cubicBezTo>
                  <a:pt x="9934613" y="4297177"/>
                  <a:pt x="9945928" y="4387447"/>
                  <a:pt x="9934873" y="4540936"/>
                </a:cubicBezTo>
                <a:cubicBezTo>
                  <a:pt x="9923818" y="4694425"/>
                  <a:pt x="9922208" y="5139386"/>
                  <a:pt x="9934873" y="5420620"/>
                </a:cubicBezTo>
                <a:cubicBezTo>
                  <a:pt x="9819857" y="5995067"/>
                  <a:pt x="9486297" y="6512132"/>
                  <a:pt x="8850723" y="6504770"/>
                </a:cubicBezTo>
                <a:cubicBezTo>
                  <a:pt x="8625492" y="6508057"/>
                  <a:pt x="8433805" y="6540767"/>
                  <a:pt x="8125843" y="6504770"/>
                </a:cubicBezTo>
                <a:cubicBezTo>
                  <a:pt x="7817881" y="6468773"/>
                  <a:pt x="7787917" y="6529403"/>
                  <a:pt x="7556294" y="6504770"/>
                </a:cubicBezTo>
                <a:cubicBezTo>
                  <a:pt x="7324671" y="6480137"/>
                  <a:pt x="7126452" y="6494795"/>
                  <a:pt x="6753748" y="6504770"/>
                </a:cubicBezTo>
                <a:cubicBezTo>
                  <a:pt x="6381044" y="6514745"/>
                  <a:pt x="6489316" y="6506569"/>
                  <a:pt x="6261865" y="6504770"/>
                </a:cubicBezTo>
                <a:cubicBezTo>
                  <a:pt x="6034414" y="6502971"/>
                  <a:pt x="5771518" y="6486112"/>
                  <a:pt x="5459319" y="6504770"/>
                </a:cubicBezTo>
                <a:cubicBezTo>
                  <a:pt x="5147120" y="6523428"/>
                  <a:pt x="5131837" y="6489316"/>
                  <a:pt x="4967437" y="6504770"/>
                </a:cubicBezTo>
                <a:cubicBezTo>
                  <a:pt x="4803037" y="6520224"/>
                  <a:pt x="4555757" y="6538931"/>
                  <a:pt x="4242556" y="6504770"/>
                </a:cubicBezTo>
                <a:cubicBezTo>
                  <a:pt x="3929355" y="6470609"/>
                  <a:pt x="3682301" y="6478640"/>
                  <a:pt x="3440010" y="6504770"/>
                </a:cubicBezTo>
                <a:cubicBezTo>
                  <a:pt x="3197719" y="6530900"/>
                  <a:pt x="3229712" y="6506143"/>
                  <a:pt x="3025793" y="6504770"/>
                </a:cubicBezTo>
                <a:cubicBezTo>
                  <a:pt x="2821874" y="6503397"/>
                  <a:pt x="2506191" y="6527145"/>
                  <a:pt x="2223247" y="6504770"/>
                </a:cubicBezTo>
                <a:cubicBezTo>
                  <a:pt x="1940303" y="6482395"/>
                  <a:pt x="1648552" y="6539503"/>
                  <a:pt x="1084150" y="6504770"/>
                </a:cubicBezTo>
                <a:cubicBezTo>
                  <a:pt x="482727" y="6390821"/>
                  <a:pt x="59262" y="5976389"/>
                  <a:pt x="0" y="5420620"/>
                </a:cubicBezTo>
                <a:cubicBezTo>
                  <a:pt x="-27049" y="5158573"/>
                  <a:pt x="-11027" y="5026027"/>
                  <a:pt x="0" y="4844489"/>
                </a:cubicBezTo>
                <a:cubicBezTo>
                  <a:pt x="11027" y="4662951"/>
                  <a:pt x="-3234" y="4530696"/>
                  <a:pt x="0" y="4268358"/>
                </a:cubicBezTo>
                <a:cubicBezTo>
                  <a:pt x="3234" y="4006020"/>
                  <a:pt x="-14951" y="3960517"/>
                  <a:pt x="0" y="3692227"/>
                </a:cubicBezTo>
                <a:cubicBezTo>
                  <a:pt x="14951" y="3423937"/>
                  <a:pt x="-20096" y="3321586"/>
                  <a:pt x="0" y="3202825"/>
                </a:cubicBezTo>
                <a:cubicBezTo>
                  <a:pt x="20096" y="3084064"/>
                  <a:pt x="16123" y="2676448"/>
                  <a:pt x="0" y="2496600"/>
                </a:cubicBezTo>
                <a:cubicBezTo>
                  <a:pt x="-16123" y="2316752"/>
                  <a:pt x="30529" y="2086816"/>
                  <a:pt x="0" y="1790375"/>
                </a:cubicBezTo>
                <a:cubicBezTo>
                  <a:pt x="-30529" y="1493935"/>
                  <a:pt x="3124" y="1352901"/>
                  <a:pt x="0" y="1084150"/>
                </a:cubicBezTo>
                <a:close/>
              </a:path>
              <a:path w="9934873" h="6504770" stroke="0" extrusionOk="0">
                <a:moveTo>
                  <a:pt x="0" y="1084150"/>
                </a:moveTo>
                <a:cubicBezTo>
                  <a:pt x="-121096" y="410695"/>
                  <a:pt x="399952" y="32066"/>
                  <a:pt x="1084150" y="0"/>
                </a:cubicBezTo>
                <a:cubicBezTo>
                  <a:pt x="1305061" y="29204"/>
                  <a:pt x="1519336" y="38056"/>
                  <a:pt x="1886696" y="0"/>
                </a:cubicBezTo>
                <a:cubicBezTo>
                  <a:pt x="2254056" y="-38056"/>
                  <a:pt x="2201298" y="-13496"/>
                  <a:pt x="2456245" y="0"/>
                </a:cubicBezTo>
                <a:cubicBezTo>
                  <a:pt x="2711192" y="13496"/>
                  <a:pt x="2767255" y="21620"/>
                  <a:pt x="2948128" y="0"/>
                </a:cubicBezTo>
                <a:cubicBezTo>
                  <a:pt x="3129001" y="-21620"/>
                  <a:pt x="3499071" y="-14241"/>
                  <a:pt x="3673008" y="0"/>
                </a:cubicBezTo>
                <a:cubicBezTo>
                  <a:pt x="3846945" y="14241"/>
                  <a:pt x="4076075" y="8950"/>
                  <a:pt x="4242556" y="0"/>
                </a:cubicBezTo>
                <a:cubicBezTo>
                  <a:pt x="4409037" y="-8950"/>
                  <a:pt x="4788544" y="11999"/>
                  <a:pt x="5045102" y="0"/>
                </a:cubicBezTo>
                <a:cubicBezTo>
                  <a:pt x="5301660" y="-11999"/>
                  <a:pt x="5382668" y="-2924"/>
                  <a:pt x="5536985" y="0"/>
                </a:cubicBezTo>
                <a:cubicBezTo>
                  <a:pt x="5691302" y="2924"/>
                  <a:pt x="6081620" y="4119"/>
                  <a:pt x="6339531" y="0"/>
                </a:cubicBezTo>
                <a:cubicBezTo>
                  <a:pt x="6597442" y="-4119"/>
                  <a:pt x="6664532" y="9284"/>
                  <a:pt x="6753748" y="0"/>
                </a:cubicBezTo>
                <a:cubicBezTo>
                  <a:pt x="6842964" y="-9284"/>
                  <a:pt x="7166107" y="18497"/>
                  <a:pt x="7400963" y="0"/>
                </a:cubicBezTo>
                <a:cubicBezTo>
                  <a:pt x="7635820" y="-18497"/>
                  <a:pt x="7743948" y="14766"/>
                  <a:pt x="8048177" y="0"/>
                </a:cubicBezTo>
                <a:cubicBezTo>
                  <a:pt x="8352406" y="-14766"/>
                  <a:pt x="8666570" y="-22927"/>
                  <a:pt x="8850723" y="0"/>
                </a:cubicBezTo>
                <a:cubicBezTo>
                  <a:pt x="9514092" y="79141"/>
                  <a:pt x="10025308" y="406210"/>
                  <a:pt x="9934873" y="1084150"/>
                </a:cubicBezTo>
                <a:cubicBezTo>
                  <a:pt x="9917914" y="1326644"/>
                  <a:pt x="9964995" y="1559973"/>
                  <a:pt x="9934873" y="1703646"/>
                </a:cubicBezTo>
                <a:cubicBezTo>
                  <a:pt x="9904751" y="1847319"/>
                  <a:pt x="9923908" y="2103771"/>
                  <a:pt x="9934873" y="2323141"/>
                </a:cubicBezTo>
                <a:cubicBezTo>
                  <a:pt x="9945838" y="2542511"/>
                  <a:pt x="9945916" y="2876444"/>
                  <a:pt x="9934873" y="3029367"/>
                </a:cubicBezTo>
                <a:cubicBezTo>
                  <a:pt x="9923830" y="3182290"/>
                  <a:pt x="9924367" y="3359179"/>
                  <a:pt x="9934873" y="3648862"/>
                </a:cubicBezTo>
                <a:cubicBezTo>
                  <a:pt x="9945379" y="3938545"/>
                  <a:pt x="9934014" y="4008885"/>
                  <a:pt x="9934873" y="4138264"/>
                </a:cubicBezTo>
                <a:cubicBezTo>
                  <a:pt x="9935732" y="4267643"/>
                  <a:pt x="9910103" y="4562018"/>
                  <a:pt x="9934873" y="4671030"/>
                </a:cubicBezTo>
                <a:cubicBezTo>
                  <a:pt x="9959643" y="4780042"/>
                  <a:pt x="9925479" y="5178967"/>
                  <a:pt x="9934873" y="5420620"/>
                </a:cubicBezTo>
                <a:cubicBezTo>
                  <a:pt x="9959332" y="6014205"/>
                  <a:pt x="9457642" y="6582242"/>
                  <a:pt x="8850723" y="6504770"/>
                </a:cubicBezTo>
                <a:cubicBezTo>
                  <a:pt x="8656152" y="6500504"/>
                  <a:pt x="8556733" y="6526253"/>
                  <a:pt x="8358840" y="6504770"/>
                </a:cubicBezTo>
                <a:cubicBezTo>
                  <a:pt x="8160947" y="6483287"/>
                  <a:pt x="8098413" y="6515614"/>
                  <a:pt x="7944623" y="6504770"/>
                </a:cubicBezTo>
                <a:cubicBezTo>
                  <a:pt x="7790833" y="6493926"/>
                  <a:pt x="7706279" y="6503058"/>
                  <a:pt x="7530406" y="6504770"/>
                </a:cubicBezTo>
                <a:cubicBezTo>
                  <a:pt x="7354533" y="6506482"/>
                  <a:pt x="7203446" y="6496036"/>
                  <a:pt x="6883191" y="6504770"/>
                </a:cubicBezTo>
                <a:cubicBezTo>
                  <a:pt x="6562936" y="6513504"/>
                  <a:pt x="6628283" y="6484504"/>
                  <a:pt x="6391308" y="6504770"/>
                </a:cubicBezTo>
                <a:cubicBezTo>
                  <a:pt x="6154333" y="6525036"/>
                  <a:pt x="5932144" y="6477949"/>
                  <a:pt x="5666428" y="6504770"/>
                </a:cubicBezTo>
                <a:cubicBezTo>
                  <a:pt x="5400712" y="6531591"/>
                  <a:pt x="5332226" y="6504983"/>
                  <a:pt x="5174545" y="6504770"/>
                </a:cubicBezTo>
                <a:cubicBezTo>
                  <a:pt x="5016864" y="6504557"/>
                  <a:pt x="4749897" y="6470808"/>
                  <a:pt x="4449665" y="6504770"/>
                </a:cubicBezTo>
                <a:cubicBezTo>
                  <a:pt x="4149433" y="6538732"/>
                  <a:pt x="4150972" y="6515899"/>
                  <a:pt x="4035448" y="6504770"/>
                </a:cubicBezTo>
                <a:cubicBezTo>
                  <a:pt x="3919924" y="6493641"/>
                  <a:pt x="3587572" y="6477089"/>
                  <a:pt x="3310568" y="6504770"/>
                </a:cubicBezTo>
                <a:cubicBezTo>
                  <a:pt x="3033564" y="6532451"/>
                  <a:pt x="3003422" y="6492733"/>
                  <a:pt x="2818685" y="6504770"/>
                </a:cubicBezTo>
                <a:cubicBezTo>
                  <a:pt x="2633948" y="6516807"/>
                  <a:pt x="2547422" y="6488253"/>
                  <a:pt x="2404467" y="6504770"/>
                </a:cubicBezTo>
                <a:cubicBezTo>
                  <a:pt x="2261512" y="6521287"/>
                  <a:pt x="2027703" y="6504489"/>
                  <a:pt x="1912584" y="6504770"/>
                </a:cubicBezTo>
                <a:cubicBezTo>
                  <a:pt x="1797465" y="6505051"/>
                  <a:pt x="1476266" y="6469261"/>
                  <a:pt x="1084150" y="6504770"/>
                </a:cubicBezTo>
                <a:cubicBezTo>
                  <a:pt x="604905" y="6473137"/>
                  <a:pt x="-14720" y="6121347"/>
                  <a:pt x="0" y="5420620"/>
                </a:cubicBezTo>
                <a:cubicBezTo>
                  <a:pt x="14815" y="5290208"/>
                  <a:pt x="-4067" y="5092454"/>
                  <a:pt x="0" y="4887854"/>
                </a:cubicBezTo>
                <a:cubicBezTo>
                  <a:pt x="4067" y="4683254"/>
                  <a:pt x="-26713" y="4599384"/>
                  <a:pt x="0" y="4311723"/>
                </a:cubicBezTo>
                <a:cubicBezTo>
                  <a:pt x="26713" y="4024062"/>
                  <a:pt x="-13905" y="3816197"/>
                  <a:pt x="0" y="3692227"/>
                </a:cubicBezTo>
                <a:cubicBezTo>
                  <a:pt x="13905" y="3568257"/>
                  <a:pt x="-22692" y="3305214"/>
                  <a:pt x="0" y="3159461"/>
                </a:cubicBezTo>
                <a:cubicBezTo>
                  <a:pt x="22692" y="3013708"/>
                  <a:pt x="-19110" y="2609758"/>
                  <a:pt x="0" y="2453236"/>
                </a:cubicBezTo>
                <a:cubicBezTo>
                  <a:pt x="19110" y="2296714"/>
                  <a:pt x="-12759" y="1991602"/>
                  <a:pt x="0" y="1833740"/>
                </a:cubicBezTo>
                <a:cubicBezTo>
                  <a:pt x="12759" y="1675878"/>
                  <a:pt x="-31272" y="1435833"/>
                  <a:pt x="0" y="1084150"/>
                </a:cubicBezTo>
                <a:close/>
              </a:path>
            </a:pathLst>
          </a:custGeom>
          <a:solidFill>
            <a:srgbClr val="90AADD">
              <a:alpha val="50000"/>
            </a:srgbClr>
          </a:solidFill>
          <a:ln>
            <a:solidFill>
              <a:srgbClr val="90AADD">
                <a:alpha val="50000"/>
              </a:srgb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CEF53"/>
              </a:solidFill>
            </a:endParaRPr>
          </a:p>
        </p:txBody>
      </p:sp>
      <p:sp>
        <p:nvSpPr>
          <p:cNvPr id="8" name="TextBox 7">
            <a:extLst>
              <a:ext uri="{FF2B5EF4-FFF2-40B4-BE49-F238E27FC236}">
                <a16:creationId xmlns:a16="http://schemas.microsoft.com/office/drawing/2014/main" id="{D595BFCD-A77C-1B41-BECB-729F5B5928A6}"/>
              </a:ext>
            </a:extLst>
          </p:cNvPr>
          <p:cNvSpPr txBox="1"/>
          <p:nvPr/>
        </p:nvSpPr>
        <p:spPr>
          <a:xfrm>
            <a:off x="898125" y="291758"/>
            <a:ext cx="8526162" cy="646331"/>
          </a:xfrm>
          <a:prstGeom prst="rect">
            <a:avLst/>
          </a:prstGeom>
          <a:noFill/>
        </p:spPr>
        <p:txBody>
          <a:bodyPr wrap="square" rtlCol="0">
            <a:spAutoFit/>
          </a:bodyPr>
          <a:lstStyle/>
          <a:p>
            <a:pPr algn="ctr"/>
            <a:r>
              <a:rPr lang="en-US" sz="3600" b="1" dirty="0">
                <a:solidFill>
                  <a:schemeClr val="tx1">
                    <a:alpha val="80000"/>
                  </a:schemeClr>
                </a:solidFill>
              </a:rPr>
              <a:t>11 topics</a:t>
            </a:r>
          </a:p>
        </p:txBody>
      </p:sp>
      <p:sp>
        <p:nvSpPr>
          <p:cNvPr id="9" name="TextBox 8">
            <a:extLst>
              <a:ext uri="{FF2B5EF4-FFF2-40B4-BE49-F238E27FC236}">
                <a16:creationId xmlns:a16="http://schemas.microsoft.com/office/drawing/2014/main" id="{167C3516-7BAD-554A-8997-223C1FF93756}"/>
              </a:ext>
            </a:extLst>
          </p:cNvPr>
          <p:cNvSpPr txBox="1"/>
          <p:nvPr/>
        </p:nvSpPr>
        <p:spPr>
          <a:xfrm>
            <a:off x="935198" y="1039748"/>
            <a:ext cx="9271432" cy="5539978"/>
          </a:xfrm>
          <a:prstGeom prst="rect">
            <a:avLst/>
          </a:prstGeom>
          <a:noFill/>
        </p:spPr>
        <p:txBody>
          <a:bodyPr wrap="square" numCol="2" spcCol="640080" rtlCol="0" anchor="ctr">
            <a:spAutoFit/>
          </a:bodyPr>
          <a:lstStyle/>
          <a:p>
            <a:r>
              <a:rPr lang="en-US" sz="2000" b="1" dirty="0">
                <a:solidFill>
                  <a:schemeClr val="tx1">
                    <a:alpha val="80000"/>
                  </a:schemeClr>
                </a:solidFill>
              </a:rPr>
              <a:t>Arrival</a:t>
            </a:r>
          </a:p>
          <a:p>
            <a:r>
              <a:rPr lang="en-US" sz="1400" dirty="0">
                <a:solidFill>
                  <a:schemeClr val="tx1">
                    <a:alpha val="80000"/>
                  </a:schemeClr>
                </a:solidFill>
              </a:rPr>
              <a:t>hotel | shuttle | desk | airport | staff | lobby</a:t>
            </a:r>
          </a:p>
          <a:p>
            <a:endParaRPr lang="en-US" sz="1600" dirty="0">
              <a:solidFill>
                <a:schemeClr val="tx1">
                  <a:alpha val="80000"/>
                </a:schemeClr>
              </a:solidFill>
            </a:endParaRPr>
          </a:p>
          <a:p>
            <a:r>
              <a:rPr lang="en-US" sz="2000" b="1" dirty="0">
                <a:solidFill>
                  <a:schemeClr val="tx1">
                    <a:alpha val="80000"/>
                  </a:schemeClr>
                </a:solidFill>
              </a:rPr>
              <a:t>Room </a:t>
            </a:r>
          </a:p>
          <a:p>
            <a:r>
              <a:rPr lang="en-US" sz="1400" dirty="0">
                <a:solidFill>
                  <a:schemeClr val="tx1">
                    <a:alpha val="80000"/>
                  </a:schemeClr>
                </a:solidFill>
              </a:rPr>
              <a:t>kitchen | bedroom | bathroom | living | living room</a:t>
            </a:r>
          </a:p>
          <a:p>
            <a:r>
              <a:rPr lang="en-US" sz="1400" dirty="0">
                <a:solidFill>
                  <a:schemeClr val="tx1">
                    <a:alpha val="80000"/>
                  </a:schemeClr>
                </a:solidFill>
              </a:rPr>
              <a:t>| private | share | bath</a:t>
            </a:r>
          </a:p>
          <a:p>
            <a:endParaRPr lang="en-US" sz="1600" dirty="0">
              <a:solidFill>
                <a:schemeClr val="tx1">
                  <a:alpha val="80000"/>
                </a:schemeClr>
              </a:solidFill>
            </a:endParaRPr>
          </a:p>
          <a:p>
            <a:r>
              <a:rPr lang="en-US" sz="2000" b="1" dirty="0">
                <a:solidFill>
                  <a:schemeClr val="tx1">
                    <a:alpha val="80000"/>
                  </a:schemeClr>
                </a:solidFill>
              </a:rPr>
              <a:t>Atmosphere </a:t>
            </a:r>
          </a:p>
          <a:p>
            <a:r>
              <a:rPr lang="en-US" sz="1400" dirty="0">
                <a:solidFill>
                  <a:schemeClr val="tx1">
                    <a:alpha val="80000"/>
                  </a:schemeClr>
                </a:solidFill>
              </a:rPr>
              <a:t>host | home | feel | wonderful | make feel | delicious</a:t>
            </a:r>
          </a:p>
          <a:p>
            <a:r>
              <a:rPr lang="en-US" sz="1400" dirty="0">
                <a:solidFill>
                  <a:schemeClr val="tx1">
                    <a:alpha val="80000"/>
                  </a:schemeClr>
                </a:solidFill>
              </a:rPr>
              <a:t>| house | family</a:t>
            </a:r>
          </a:p>
          <a:p>
            <a:endParaRPr lang="en-US" sz="1600" dirty="0">
              <a:solidFill>
                <a:schemeClr val="tx1">
                  <a:alpha val="80000"/>
                </a:schemeClr>
              </a:solidFill>
            </a:endParaRPr>
          </a:p>
          <a:p>
            <a:r>
              <a:rPr lang="en-US" sz="2000" b="1" dirty="0">
                <a:solidFill>
                  <a:schemeClr val="tx1">
                    <a:alpha val="80000"/>
                  </a:schemeClr>
                </a:solidFill>
              </a:rPr>
              <a:t>Surrounding area</a:t>
            </a:r>
            <a:r>
              <a:rPr lang="en-US" sz="1600" dirty="0">
                <a:solidFill>
                  <a:schemeClr val="tx1">
                    <a:alpha val="80000"/>
                  </a:schemeClr>
                </a:solidFill>
              </a:rPr>
              <a:t> </a:t>
            </a:r>
          </a:p>
          <a:p>
            <a:r>
              <a:rPr lang="en-US" sz="1400" dirty="0">
                <a:solidFill>
                  <a:schemeClr val="tx1">
                    <a:alpha val="80000"/>
                  </a:schemeClr>
                </a:solidFill>
              </a:rPr>
              <a:t>downtown | walk | distance | walk distance | location </a:t>
            </a:r>
          </a:p>
          <a:p>
            <a:r>
              <a:rPr lang="en-US" sz="1400" dirty="0">
                <a:solidFill>
                  <a:schemeClr val="tx1">
                    <a:alpha val="80000"/>
                  </a:schemeClr>
                </a:solidFill>
              </a:rPr>
              <a:t>| locate | restaurant | easy | free | town</a:t>
            </a:r>
          </a:p>
          <a:p>
            <a:endParaRPr lang="en-US" sz="1600" dirty="0">
              <a:solidFill>
                <a:schemeClr val="tx1">
                  <a:alpha val="80000"/>
                </a:schemeClr>
              </a:solidFill>
            </a:endParaRPr>
          </a:p>
          <a:p>
            <a:r>
              <a:rPr lang="en-US" sz="2000" b="1" dirty="0">
                <a:solidFill>
                  <a:schemeClr val="tx1">
                    <a:alpha val="80000"/>
                  </a:schemeClr>
                </a:solidFill>
              </a:rPr>
              <a:t>Annoyances/quirks </a:t>
            </a:r>
          </a:p>
          <a:p>
            <a:r>
              <a:rPr lang="en-US" sz="1400" dirty="0">
                <a:solidFill>
                  <a:schemeClr val="tx1">
                    <a:alpha val="80000"/>
                  </a:schemeClr>
                </a:solidFill>
              </a:rPr>
              <a:t>floor | noise | window | wall | open | shower | door</a:t>
            </a:r>
          </a:p>
          <a:p>
            <a:r>
              <a:rPr lang="en-US" sz="1400" dirty="0">
                <a:solidFill>
                  <a:schemeClr val="tx1">
                    <a:alpha val="80000"/>
                  </a:schemeClr>
                </a:solidFill>
              </a:rPr>
              <a:t>| carpet | fan | sleep</a:t>
            </a:r>
            <a:endParaRPr lang="en-US" dirty="0">
              <a:solidFill>
                <a:schemeClr val="tx1">
                  <a:alpha val="80000"/>
                </a:schemeClr>
              </a:solidFill>
            </a:endParaRPr>
          </a:p>
          <a:p>
            <a:endParaRPr lang="en-US" sz="2000" b="1" dirty="0">
              <a:solidFill>
                <a:schemeClr val="tx1">
                  <a:alpha val="80000"/>
                </a:schemeClr>
              </a:solidFill>
            </a:endParaRPr>
          </a:p>
          <a:p>
            <a:r>
              <a:rPr lang="en-US" sz="2000" b="1" dirty="0">
                <a:solidFill>
                  <a:schemeClr val="tx1">
                    <a:alpha val="80000"/>
                  </a:schemeClr>
                </a:solidFill>
              </a:rPr>
              <a:t>Food</a:t>
            </a:r>
          </a:p>
          <a:p>
            <a:r>
              <a:rPr lang="en-US" sz="1400" dirty="0">
                <a:solidFill>
                  <a:schemeClr val="tx1">
                    <a:alpha val="80000"/>
                  </a:schemeClr>
                </a:solidFill>
              </a:rPr>
              <a:t>food | dinner | eat | meal | lunch | food good | menu</a:t>
            </a:r>
          </a:p>
          <a:p>
            <a:r>
              <a:rPr lang="en-US" sz="2000" b="1" dirty="0">
                <a:solidFill>
                  <a:schemeClr val="tx1">
                    <a:alpha val="80000"/>
                  </a:schemeClr>
                </a:solidFill>
              </a:rPr>
              <a:t>Breakfast</a:t>
            </a:r>
          </a:p>
          <a:p>
            <a:r>
              <a:rPr lang="en-US" sz="1400" dirty="0">
                <a:solidFill>
                  <a:schemeClr val="tx1">
                    <a:alpha val="80000"/>
                  </a:schemeClr>
                </a:solidFill>
              </a:rPr>
              <a:t>coffee | microwave | bed | breakfast | fridge | queen</a:t>
            </a:r>
          </a:p>
          <a:p>
            <a:r>
              <a:rPr lang="en-US" sz="1400" dirty="0">
                <a:solidFill>
                  <a:schemeClr val="tx1">
                    <a:alpha val="80000"/>
                  </a:schemeClr>
                </a:solidFill>
              </a:rPr>
              <a:t>| fruit | egg | tv | cereal</a:t>
            </a:r>
          </a:p>
          <a:p>
            <a:endParaRPr lang="en-US" sz="1600" dirty="0">
              <a:solidFill>
                <a:schemeClr val="tx1">
                  <a:alpha val="80000"/>
                </a:schemeClr>
              </a:solidFill>
            </a:endParaRPr>
          </a:p>
          <a:p>
            <a:r>
              <a:rPr lang="en-US" sz="2000" b="1" dirty="0">
                <a:solidFill>
                  <a:schemeClr val="tx1">
                    <a:alpha val="80000"/>
                  </a:schemeClr>
                </a:solidFill>
              </a:rPr>
              <a:t>Check-in/check-out</a:t>
            </a:r>
          </a:p>
          <a:p>
            <a:r>
              <a:rPr lang="en-US" sz="1400" dirty="0">
                <a:solidFill>
                  <a:schemeClr val="tx1">
                    <a:alpha val="80000"/>
                  </a:schemeClr>
                </a:solidFill>
              </a:rPr>
              <a:t>check | tell | arrive | say | review | ask | book | leave </a:t>
            </a:r>
          </a:p>
          <a:p>
            <a:r>
              <a:rPr lang="en-US" sz="1400" dirty="0">
                <a:solidFill>
                  <a:schemeClr val="tx1">
                    <a:alpha val="80000"/>
                  </a:schemeClr>
                </a:solidFill>
              </a:rPr>
              <a:t>| reservation | bad</a:t>
            </a:r>
          </a:p>
          <a:p>
            <a:endParaRPr lang="en-US" sz="2000" b="1" dirty="0">
              <a:solidFill>
                <a:schemeClr val="tx1">
                  <a:alpha val="80000"/>
                </a:schemeClr>
              </a:solidFill>
            </a:endParaRPr>
          </a:p>
          <a:p>
            <a:r>
              <a:rPr lang="en-US" sz="2000" b="1" dirty="0">
                <a:solidFill>
                  <a:schemeClr val="tx1">
                    <a:alpha val="80000"/>
                  </a:schemeClr>
                </a:solidFill>
              </a:rPr>
              <a:t>Touring Alaska</a:t>
            </a:r>
          </a:p>
          <a:p>
            <a:r>
              <a:rPr lang="en-US" sz="1400" dirty="0">
                <a:solidFill>
                  <a:schemeClr val="tx1">
                    <a:alpha val="80000"/>
                  </a:schemeClr>
                </a:solidFill>
              </a:rPr>
              <a:t>par | denali | national park | national | tour | princess</a:t>
            </a:r>
          </a:p>
          <a:p>
            <a:r>
              <a:rPr lang="en-US" sz="1400" dirty="0">
                <a:solidFill>
                  <a:schemeClr val="tx1">
                    <a:alpha val="80000"/>
                  </a:schemeClr>
                </a:solidFill>
              </a:rPr>
              <a:t>| bus | train | rv</a:t>
            </a:r>
          </a:p>
          <a:p>
            <a:endParaRPr lang="en-US" sz="1600" dirty="0">
              <a:solidFill>
                <a:schemeClr val="tx1">
                  <a:alpha val="80000"/>
                </a:schemeClr>
              </a:solidFill>
            </a:endParaRPr>
          </a:p>
          <a:p>
            <a:r>
              <a:rPr lang="en-US" sz="2000" b="1" dirty="0">
                <a:solidFill>
                  <a:schemeClr val="tx1">
                    <a:alpha val="80000"/>
                  </a:schemeClr>
                </a:solidFill>
              </a:rPr>
              <a:t>Local scenery</a:t>
            </a:r>
          </a:p>
          <a:p>
            <a:r>
              <a:rPr lang="en-US" sz="1400" dirty="0">
                <a:solidFill>
                  <a:schemeClr val="tx1">
                    <a:alpha val="80000"/>
                  </a:schemeClr>
                </a:solidFill>
              </a:rPr>
              <a:t>view | mountain | great view | deck | beautiful </a:t>
            </a:r>
          </a:p>
          <a:p>
            <a:r>
              <a:rPr lang="en-US" sz="1400" dirty="0">
                <a:solidFill>
                  <a:schemeClr val="tx1">
                    <a:alpha val="80000"/>
                  </a:schemeClr>
                </a:solidFill>
              </a:rPr>
              <a:t>| overlook | view room | beautiful view</a:t>
            </a:r>
          </a:p>
          <a:p>
            <a:endParaRPr lang="en-US" sz="1600" dirty="0">
              <a:solidFill>
                <a:schemeClr val="tx1">
                  <a:alpha val="80000"/>
                </a:schemeClr>
              </a:solidFill>
            </a:endParaRPr>
          </a:p>
          <a:p>
            <a:r>
              <a:rPr lang="en-US" sz="2000" b="1" dirty="0">
                <a:solidFill>
                  <a:schemeClr val="tx1">
                    <a:alpha val="80000"/>
                  </a:schemeClr>
                </a:solidFill>
              </a:rPr>
              <a:t>Fishing</a:t>
            </a:r>
          </a:p>
          <a:p>
            <a:r>
              <a:rPr lang="en-US" sz="1400" dirty="0">
                <a:solidFill>
                  <a:schemeClr val="tx1">
                    <a:alpha val="80000"/>
                  </a:schemeClr>
                </a:solidFill>
              </a:rPr>
              <a:t>fishing | fish | guide | salmon | trip | bear | catch | boat </a:t>
            </a:r>
          </a:p>
          <a:p>
            <a:r>
              <a:rPr lang="en-US" sz="1400" dirty="0">
                <a:solidFill>
                  <a:schemeClr val="tx1">
                    <a:alpha val="80000"/>
                  </a:schemeClr>
                </a:solidFill>
              </a:rPr>
              <a:t>| halibut | experience</a:t>
            </a:r>
          </a:p>
        </p:txBody>
      </p:sp>
      <p:pic>
        <p:nvPicPr>
          <p:cNvPr id="3" name="Picture 2" descr="Hotel Bell">
            <a:extLst>
              <a:ext uri="{FF2B5EF4-FFF2-40B4-BE49-F238E27FC236}">
                <a16:creationId xmlns:a16="http://schemas.microsoft.com/office/drawing/2014/main" id="{B666C9F9-2C34-F846-9F02-6BDB53FB72D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80686" y="2097107"/>
            <a:ext cx="429883" cy="429883"/>
          </a:xfrm>
          <a:prstGeom prst="rect">
            <a:avLst/>
          </a:prstGeom>
        </p:spPr>
      </p:pic>
      <p:pic>
        <p:nvPicPr>
          <p:cNvPr id="7" name="Graphic 6" descr="Airplane">
            <a:extLst>
              <a:ext uri="{FF2B5EF4-FFF2-40B4-BE49-F238E27FC236}">
                <a16:creationId xmlns:a16="http://schemas.microsoft.com/office/drawing/2014/main" id="{EC7DB76D-B6D1-BE44-BF60-4067736112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491" y="1220899"/>
            <a:ext cx="425108" cy="425108"/>
          </a:xfrm>
          <a:prstGeom prst="rect">
            <a:avLst/>
          </a:prstGeom>
        </p:spPr>
      </p:pic>
      <p:pic>
        <p:nvPicPr>
          <p:cNvPr id="11" name="Graphic 10" descr="Couch">
            <a:extLst>
              <a:ext uri="{FF2B5EF4-FFF2-40B4-BE49-F238E27FC236}">
                <a16:creationId xmlns:a16="http://schemas.microsoft.com/office/drawing/2014/main" id="{C136AFE8-D600-BF4A-AC9C-5D9AE2B5D9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5088" y="1978718"/>
            <a:ext cx="457200" cy="457200"/>
          </a:xfrm>
          <a:prstGeom prst="rect">
            <a:avLst/>
          </a:prstGeom>
        </p:spPr>
      </p:pic>
      <p:pic>
        <p:nvPicPr>
          <p:cNvPr id="14" name="Graphic 13" descr="Family with two children">
            <a:extLst>
              <a:ext uri="{FF2B5EF4-FFF2-40B4-BE49-F238E27FC236}">
                <a16:creationId xmlns:a16="http://schemas.microsoft.com/office/drawing/2014/main" id="{540667FF-0622-0549-9C81-ACDFD18AE6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0888" y="2942402"/>
            <a:ext cx="457200" cy="457200"/>
          </a:xfrm>
          <a:prstGeom prst="rect">
            <a:avLst/>
          </a:prstGeom>
        </p:spPr>
      </p:pic>
      <p:pic>
        <p:nvPicPr>
          <p:cNvPr id="17" name="Graphic 16" descr="City">
            <a:extLst>
              <a:ext uri="{FF2B5EF4-FFF2-40B4-BE49-F238E27FC236}">
                <a16:creationId xmlns:a16="http://schemas.microsoft.com/office/drawing/2014/main" id="{621AA9C8-A13C-7345-AD3E-9EF85D4C9F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1134" y="3918440"/>
            <a:ext cx="457200" cy="457200"/>
          </a:xfrm>
          <a:prstGeom prst="rect">
            <a:avLst/>
          </a:prstGeom>
        </p:spPr>
      </p:pic>
      <p:pic>
        <p:nvPicPr>
          <p:cNvPr id="19" name="Graphic 18" descr="Angry face with solid fill">
            <a:extLst>
              <a:ext uri="{FF2B5EF4-FFF2-40B4-BE49-F238E27FC236}">
                <a16:creationId xmlns:a16="http://schemas.microsoft.com/office/drawing/2014/main" id="{979855B7-6613-724E-9316-31A696E3D2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8451" y="4919192"/>
            <a:ext cx="429883" cy="429883"/>
          </a:xfrm>
          <a:prstGeom prst="rect">
            <a:avLst/>
          </a:prstGeom>
        </p:spPr>
      </p:pic>
      <p:pic>
        <p:nvPicPr>
          <p:cNvPr id="21" name="Graphic 20" descr="Pizza">
            <a:extLst>
              <a:ext uri="{FF2B5EF4-FFF2-40B4-BE49-F238E27FC236}">
                <a16:creationId xmlns:a16="http://schemas.microsoft.com/office/drawing/2014/main" id="{BC041B28-F1EF-E041-9CF9-906ABBE931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2712" y="5896488"/>
            <a:ext cx="457200" cy="457200"/>
          </a:xfrm>
          <a:prstGeom prst="rect">
            <a:avLst/>
          </a:prstGeom>
        </p:spPr>
      </p:pic>
      <p:pic>
        <p:nvPicPr>
          <p:cNvPr id="23" name="Graphic 22" descr="Croissant">
            <a:extLst>
              <a:ext uri="{FF2B5EF4-FFF2-40B4-BE49-F238E27FC236}">
                <a16:creationId xmlns:a16="http://schemas.microsoft.com/office/drawing/2014/main" id="{F734DA75-5206-6E48-A154-55DED407A4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80686" y="1133841"/>
            <a:ext cx="429884" cy="429884"/>
          </a:xfrm>
          <a:prstGeom prst="rect">
            <a:avLst/>
          </a:prstGeom>
        </p:spPr>
      </p:pic>
      <p:pic>
        <p:nvPicPr>
          <p:cNvPr id="25" name="Graphic 24" descr="Selfie Stick">
            <a:extLst>
              <a:ext uri="{FF2B5EF4-FFF2-40B4-BE49-F238E27FC236}">
                <a16:creationId xmlns:a16="http://schemas.microsoft.com/office/drawing/2014/main" id="{460F1EC3-2DF5-5447-850D-40B73099725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67027" y="3217490"/>
            <a:ext cx="457200" cy="457200"/>
          </a:xfrm>
          <a:prstGeom prst="rect">
            <a:avLst/>
          </a:prstGeom>
        </p:spPr>
      </p:pic>
      <p:pic>
        <p:nvPicPr>
          <p:cNvPr id="27" name="Graphic 26" descr="Binoculars">
            <a:extLst>
              <a:ext uri="{FF2B5EF4-FFF2-40B4-BE49-F238E27FC236}">
                <a16:creationId xmlns:a16="http://schemas.microsoft.com/office/drawing/2014/main" id="{E910AB32-F333-1F4E-9F78-1755180EBDE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380686" y="4132053"/>
            <a:ext cx="457200" cy="457200"/>
          </a:xfrm>
          <a:prstGeom prst="rect">
            <a:avLst/>
          </a:prstGeom>
        </p:spPr>
      </p:pic>
      <p:pic>
        <p:nvPicPr>
          <p:cNvPr id="29" name="Graphic 28" descr="Fishing">
            <a:extLst>
              <a:ext uri="{FF2B5EF4-FFF2-40B4-BE49-F238E27FC236}">
                <a16:creationId xmlns:a16="http://schemas.microsoft.com/office/drawing/2014/main" id="{A3673DF5-7F90-EB4F-8ADB-B0184A79197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342314" y="5099855"/>
            <a:ext cx="457200" cy="457200"/>
          </a:xfrm>
          <a:prstGeom prst="rect">
            <a:avLst/>
          </a:prstGeom>
        </p:spPr>
      </p:pic>
      <p:sp>
        <p:nvSpPr>
          <p:cNvPr id="34" name="TextBox 33">
            <a:extLst>
              <a:ext uri="{FF2B5EF4-FFF2-40B4-BE49-F238E27FC236}">
                <a16:creationId xmlns:a16="http://schemas.microsoft.com/office/drawing/2014/main" id="{27AE1342-7872-814F-BCAB-21337101E992}"/>
              </a:ext>
            </a:extLst>
          </p:cNvPr>
          <p:cNvSpPr txBox="1"/>
          <p:nvPr/>
        </p:nvSpPr>
        <p:spPr>
          <a:xfrm>
            <a:off x="10128643" y="3293105"/>
            <a:ext cx="2051510" cy="2970044"/>
          </a:xfrm>
          <a:prstGeom prst="rect">
            <a:avLst/>
          </a:prstGeom>
          <a:noFill/>
        </p:spPr>
        <p:txBody>
          <a:bodyPr wrap="square" rtlCol="0">
            <a:spAutoFit/>
          </a:bodyPr>
          <a:lstStyle/>
          <a:p>
            <a:pPr algn="ctr"/>
            <a:r>
              <a:rPr lang="en-US" sz="1300" u="sng" dirty="0"/>
              <a:t>Vectorizer</a:t>
            </a:r>
          </a:p>
          <a:p>
            <a:pPr algn="ctr"/>
            <a:r>
              <a:rPr lang="en-US" sz="1100" dirty="0"/>
              <a:t>TfidfVectorizer</a:t>
            </a:r>
          </a:p>
          <a:p>
            <a:pPr algn="ctr"/>
            <a:endParaRPr lang="en-US" sz="1400" dirty="0"/>
          </a:p>
          <a:p>
            <a:pPr algn="ctr"/>
            <a:r>
              <a:rPr lang="en-US" sz="1300" u="sng" dirty="0"/>
              <a:t>max_df</a:t>
            </a:r>
          </a:p>
          <a:p>
            <a:pPr algn="ctr"/>
            <a:r>
              <a:rPr lang="en-US" sz="1100" dirty="0"/>
              <a:t>0.5</a:t>
            </a:r>
            <a:endParaRPr lang="en-US" sz="1400" dirty="0"/>
          </a:p>
          <a:p>
            <a:pPr algn="ctr"/>
            <a:endParaRPr lang="en-US" sz="1400" dirty="0"/>
          </a:p>
          <a:p>
            <a:pPr algn="ctr"/>
            <a:r>
              <a:rPr lang="en-US" sz="1300" u="sng" dirty="0"/>
              <a:t>min_df</a:t>
            </a:r>
          </a:p>
          <a:p>
            <a:pPr algn="ctr"/>
            <a:r>
              <a:rPr lang="en-US" sz="1100" dirty="0"/>
              <a:t>5</a:t>
            </a:r>
          </a:p>
          <a:p>
            <a:pPr algn="ctr"/>
            <a:endParaRPr lang="en-US" sz="1400" dirty="0"/>
          </a:p>
          <a:p>
            <a:pPr algn="ctr"/>
            <a:r>
              <a:rPr lang="en-US" sz="1300" u="sng" dirty="0"/>
              <a:t>ngram_range</a:t>
            </a:r>
          </a:p>
          <a:p>
            <a:pPr algn="ctr"/>
            <a:r>
              <a:rPr lang="en-US" sz="1100" dirty="0"/>
              <a:t>(1, 2)</a:t>
            </a:r>
          </a:p>
          <a:p>
            <a:pPr algn="ctr"/>
            <a:r>
              <a:rPr lang="en-US" sz="1400" dirty="0"/>
              <a:t>  </a:t>
            </a:r>
          </a:p>
          <a:p>
            <a:pPr algn="ctr"/>
            <a:r>
              <a:rPr lang="en-US" sz="1300" u="sng" dirty="0"/>
              <a:t>anchors</a:t>
            </a:r>
          </a:p>
          <a:p>
            <a:pPr algn="ctr"/>
            <a:r>
              <a:rPr lang="en-US" sz="1100" dirty="0"/>
              <a:t> ["hotel", "lodge"]</a:t>
            </a:r>
          </a:p>
          <a:p>
            <a:pPr algn="ctr"/>
            <a:r>
              <a:rPr lang="en-US" sz="1100" dirty="0"/>
              <a:t>["aurora", "northern lights"]</a:t>
            </a:r>
          </a:p>
        </p:txBody>
      </p:sp>
      <p:sp>
        <p:nvSpPr>
          <p:cNvPr id="35" name="Rounded Rectangle 34">
            <a:extLst>
              <a:ext uri="{FF2B5EF4-FFF2-40B4-BE49-F238E27FC236}">
                <a16:creationId xmlns:a16="http://schemas.microsoft.com/office/drawing/2014/main" id="{8DC902CB-D442-E845-930F-F44632812C8D}"/>
              </a:ext>
            </a:extLst>
          </p:cNvPr>
          <p:cNvSpPr/>
          <p:nvPr/>
        </p:nvSpPr>
        <p:spPr>
          <a:xfrm>
            <a:off x="4067632" y="317873"/>
            <a:ext cx="2187147" cy="646331"/>
          </a:xfrm>
          <a:custGeom>
            <a:avLst/>
            <a:gdLst>
              <a:gd name="connsiteX0" fmla="*/ 0 w 2187147"/>
              <a:gd name="connsiteY0" fmla="*/ 107724 h 646331"/>
              <a:gd name="connsiteX1" fmla="*/ 107724 w 2187147"/>
              <a:gd name="connsiteY1" fmla="*/ 0 h 646331"/>
              <a:gd name="connsiteX2" fmla="*/ 784674 w 2187147"/>
              <a:gd name="connsiteY2" fmla="*/ 0 h 646331"/>
              <a:gd name="connsiteX3" fmla="*/ 1441907 w 2187147"/>
              <a:gd name="connsiteY3" fmla="*/ 0 h 646331"/>
              <a:gd name="connsiteX4" fmla="*/ 2079423 w 2187147"/>
              <a:gd name="connsiteY4" fmla="*/ 0 h 646331"/>
              <a:gd name="connsiteX5" fmla="*/ 2187147 w 2187147"/>
              <a:gd name="connsiteY5" fmla="*/ 107724 h 646331"/>
              <a:gd name="connsiteX6" fmla="*/ 2187147 w 2187147"/>
              <a:gd name="connsiteY6" fmla="*/ 538607 h 646331"/>
              <a:gd name="connsiteX7" fmla="*/ 2079423 w 2187147"/>
              <a:gd name="connsiteY7" fmla="*/ 646331 h 646331"/>
              <a:gd name="connsiteX8" fmla="*/ 1402473 w 2187147"/>
              <a:gd name="connsiteY8" fmla="*/ 646331 h 646331"/>
              <a:gd name="connsiteX9" fmla="*/ 804391 w 2187147"/>
              <a:gd name="connsiteY9" fmla="*/ 646331 h 646331"/>
              <a:gd name="connsiteX10" fmla="*/ 107724 w 2187147"/>
              <a:gd name="connsiteY10" fmla="*/ 646331 h 646331"/>
              <a:gd name="connsiteX11" fmla="*/ 0 w 2187147"/>
              <a:gd name="connsiteY11" fmla="*/ 538607 h 646331"/>
              <a:gd name="connsiteX12" fmla="*/ 0 w 2187147"/>
              <a:gd name="connsiteY12" fmla="*/ 107724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7147" h="646331" fill="none" extrusionOk="0">
                <a:moveTo>
                  <a:pt x="0" y="107724"/>
                </a:moveTo>
                <a:cubicBezTo>
                  <a:pt x="-4519" y="48972"/>
                  <a:pt x="44446" y="-2611"/>
                  <a:pt x="107724" y="0"/>
                </a:cubicBezTo>
                <a:cubicBezTo>
                  <a:pt x="311523" y="1687"/>
                  <a:pt x="517465" y="2908"/>
                  <a:pt x="784674" y="0"/>
                </a:cubicBezTo>
                <a:cubicBezTo>
                  <a:pt x="1051883" y="-2908"/>
                  <a:pt x="1262837" y="18695"/>
                  <a:pt x="1441907" y="0"/>
                </a:cubicBezTo>
                <a:cubicBezTo>
                  <a:pt x="1620977" y="-18695"/>
                  <a:pt x="1790660" y="5892"/>
                  <a:pt x="2079423" y="0"/>
                </a:cubicBezTo>
                <a:cubicBezTo>
                  <a:pt x="2131438" y="308"/>
                  <a:pt x="2188741" y="45356"/>
                  <a:pt x="2187147" y="107724"/>
                </a:cubicBezTo>
                <a:cubicBezTo>
                  <a:pt x="2179872" y="204165"/>
                  <a:pt x="2182958" y="379568"/>
                  <a:pt x="2187147" y="538607"/>
                </a:cubicBezTo>
                <a:cubicBezTo>
                  <a:pt x="2190445" y="604630"/>
                  <a:pt x="2134465" y="648679"/>
                  <a:pt x="2079423" y="646331"/>
                </a:cubicBezTo>
                <a:cubicBezTo>
                  <a:pt x="1782933" y="644968"/>
                  <a:pt x="1734723" y="678955"/>
                  <a:pt x="1402473" y="646331"/>
                </a:cubicBezTo>
                <a:cubicBezTo>
                  <a:pt x="1070223" y="613708"/>
                  <a:pt x="934517" y="642200"/>
                  <a:pt x="804391" y="646331"/>
                </a:cubicBezTo>
                <a:cubicBezTo>
                  <a:pt x="674265" y="650462"/>
                  <a:pt x="293687" y="616444"/>
                  <a:pt x="107724" y="646331"/>
                </a:cubicBezTo>
                <a:cubicBezTo>
                  <a:pt x="57969" y="649740"/>
                  <a:pt x="449" y="599613"/>
                  <a:pt x="0" y="538607"/>
                </a:cubicBezTo>
                <a:cubicBezTo>
                  <a:pt x="17467" y="424849"/>
                  <a:pt x="-8067" y="194141"/>
                  <a:pt x="0" y="107724"/>
                </a:cubicBezTo>
                <a:close/>
              </a:path>
              <a:path w="2187147" h="646331" stroke="0" extrusionOk="0">
                <a:moveTo>
                  <a:pt x="0" y="107724"/>
                </a:moveTo>
                <a:cubicBezTo>
                  <a:pt x="-12155" y="40733"/>
                  <a:pt x="44759" y="1303"/>
                  <a:pt x="107724" y="0"/>
                </a:cubicBezTo>
                <a:cubicBezTo>
                  <a:pt x="301349" y="-7822"/>
                  <a:pt x="569812" y="-15764"/>
                  <a:pt x="804391" y="0"/>
                </a:cubicBezTo>
                <a:cubicBezTo>
                  <a:pt x="1038970" y="15764"/>
                  <a:pt x="1293120" y="-27053"/>
                  <a:pt x="1441907" y="0"/>
                </a:cubicBezTo>
                <a:cubicBezTo>
                  <a:pt x="1590694" y="27053"/>
                  <a:pt x="1931409" y="-28944"/>
                  <a:pt x="2079423" y="0"/>
                </a:cubicBezTo>
                <a:cubicBezTo>
                  <a:pt x="2136434" y="-7999"/>
                  <a:pt x="2188670" y="42594"/>
                  <a:pt x="2187147" y="107724"/>
                </a:cubicBezTo>
                <a:cubicBezTo>
                  <a:pt x="2192099" y="243522"/>
                  <a:pt x="2175154" y="341181"/>
                  <a:pt x="2187147" y="538607"/>
                </a:cubicBezTo>
                <a:cubicBezTo>
                  <a:pt x="2186260" y="589641"/>
                  <a:pt x="2132399" y="655389"/>
                  <a:pt x="2079423" y="646331"/>
                </a:cubicBezTo>
                <a:cubicBezTo>
                  <a:pt x="1929639" y="666584"/>
                  <a:pt x="1769488" y="655905"/>
                  <a:pt x="1461624" y="646331"/>
                </a:cubicBezTo>
                <a:cubicBezTo>
                  <a:pt x="1153760" y="636757"/>
                  <a:pt x="1011851" y="621491"/>
                  <a:pt x="804391" y="646331"/>
                </a:cubicBezTo>
                <a:cubicBezTo>
                  <a:pt x="596931" y="671171"/>
                  <a:pt x="451070" y="633304"/>
                  <a:pt x="107724" y="646331"/>
                </a:cubicBezTo>
                <a:cubicBezTo>
                  <a:pt x="57549" y="637122"/>
                  <a:pt x="9504" y="591973"/>
                  <a:pt x="0" y="538607"/>
                </a:cubicBezTo>
                <a:cubicBezTo>
                  <a:pt x="20314" y="335774"/>
                  <a:pt x="9500" y="274364"/>
                  <a:pt x="0" y="107724"/>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32" name="Rounded Rectangle 31">
            <a:extLst>
              <a:ext uri="{FF2B5EF4-FFF2-40B4-BE49-F238E27FC236}">
                <a16:creationId xmlns:a16="http://schemas.microsoft.com/office/drawing/2014/main" id="{3C9F4F56-6763-D145-9B3A-68D82AC106CA}"/>
              </a:ext>
            </a:extLst>
          </p:cNvPr>
          <p:cNvSpPr/>
          <p:nvPr/>
        </p:nvSpPr>
        <p:spPr>
          <a:xfrm>
            <a:off x="10322894" y="2453008"/>
            <a:ext cx="1714722" cy="789323"/>
          </a:xfrm>
          <a:custGeom>
            <a:avLst/>
            <a:gdLst>
              <a:gd name="connsiteX0" fmla="*/ 0 w 1714722"/>
              <a:gd name="connsiteY0" fmla="*/ 131556 h 789323"/>
              <a:gd name="connsiteX1" fmla="*/ 131556 w 1714722"/>
              <a:gd name="connsiteY1" fmla="*/ 0 h 789323"/>
              <a:gd name="connsiteX2" fmla="*/ 629942 w 1714722"/>
              <a:gd name="connsiteY2" fmla="*/ 0 h 789323"/>
              <a:gd name="connsiteX3" fmla="*/ 1113812 w 1714722"/>
              <a:gd name="connsiteY3" fmla="*/ 0 h 789323"/>
              <a:gd name="connsiteX4" fmla="*/ 1583166 w 1714722"/>
              <a:gd name="connsiteY4" fmla="*/ 0 h 789323"/>
              <a:gd name="connsiteX5" fmla="*/ 1714722 w 1714722"/>
              <a:gd name="connsiteY5" fmla="*/ 131556 h 789323"/>
              <a:gd name="connsiteX6" fmla="*/ 1714722 w 1714722"/>
              <a:gd name="connsiteY6" fmla="*/ 657767 h 789323"/>
              <a:gd name="connsiteX7" fmla="*/ 1583166 w 1714722"/>
              <a:gd name="connsiteY7" fmla="*/ 789323 h 789323"/>
              <a:gd name="connsiteX8" fmla="*/ 1084780 w 1714722"/>
              <a:gd name="connsiteY8" fmla="*/ 789323 h 789323"/>
              <a:gd name="connsiteX9" fmla="*/ 644458 w 1714722"/>
              <a:gd name="connsiteY9" fmla="*/ 789323 h 789323"/>
              <a:gd name="connsiteX10" fmla="*/ 131556 w 1714722"/>
              <a:gd name="connsiteY10" fmla="*/ 789323 h 789323"/>
              <a:gd name="connsiteX11" fmla="*/ 0 w 1714722"/>
              <a:gd name="connsiteY11" fmla="*/ 657767 h 789323"/>
              <a:gd name="connsiteX12" fmla="*/ 0 w 1714722"/>
              <a:gd name="connsiteY12" fmla="*/ 131556 h 78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722" h="789323" fill="none" extrusionOk="0">
                <a:moveTo>
                  <a:pt x="0" y="131556"/>
                </a:moveTo>
                <a:cubicBezTo>
                  <a:pt x="-9562" y="60470"/>
                  <a:pt x="50284" y="-5945"/>
                  <a:pt x="131556" y="0"/>
                </a:cubicBezTo>
                <a:cubicBezTo>
                  <a:pt x="373396" y="-9795"/>
                  <a:pt x="403895" y="-20127"/>
                  <a:pt x="629942" y="0"/>
                </a:cubicBezTo>
                <a:cubicBezTo>
                  <a:pt x="855989" y="20127"/>
                  <a:pt x="937239" y="-16118"/>
                  <a:pt x="1113812" y="0"/>
                </a:cubicBezTo>
                <a:cubicBezTo>
                  <a:pt x="1290385" y="16118"/>
                  <a:pt x="1391103" y="-11902"/>
                  <a:pt x="1583166" y="0"/>
                </a:cubicBezTo>
                <a:cubicBezTo>
                  <a:pt x="1646107" y="400"/>
                  <a:pt x="1721210" y="47204"/>
                  <a:pt x="1714722" y="131556"/>
                </a:cubicBezTo>
                <a:cubicBezTo>
                  <a:pt x="1696983" y="302137"/>
                  <a:pt x="1711791" y="439998"/>
                  <a:pt x="1714722" y="657767"/>
                </a:cubicBezTo>
                <a:cubicBezTo>
                  <a:pt x="1721015" y="742883"/>
                  <a:pt x="1640452" y="797428"/>
                  <a:pt x="1583166" y="789323"/>
                </a:cubicBezTo>
                <a:cubicBezTo>
                  <a:pt x="1378759" y="798150"/>
                  <a:pt x="1251000" y="812740"/>
                  <a:pt x="1084780" y="789323"/>
                </a:cubicBezTo>
                <a:cubicBezTo>
                  <a:pt x="918560" y="765906"/>
                  <a:pt x="740341" y="784408"/>
                  <a:pt x="644458" y="789323"/>
                </a:cubicBezTo>
                <a:cubicBezTo>
                  <a:pt x="548575" y="794238"/>
                  <a:pt x="258459" y="790733"/>
                  <a:pt x="131556" y="789323"/>
                </a:cubicBezTo>
                <a:cubicBezTo>
                  <a:pt x="74378" y="794740"/>
                  <a:pt x="4689" y="746216"/>
                  <a:pt x="0" y="657767"/>
                </a:cubicBezTo>
                <a:cubicBezTo>
                  <a:pt x="4312" y="524604"/>
                  <a:pt x="-541" y="380016"/>
                  <a:pt x="0" y="131556"/>
                </a:cubicBezTo>
                <a:close/>
              </a:path>
              <a:path w="1714722" h="789323" stroke="0" extrusionOk="0">
                <a:moveTo>
                  <a:pt x="0" y="131556"/>
                </a:moveTo>
                <a:cubicBezTo>
                  <a:pt x="-14996" y="49650"/>
                  <a:pt x="42533" y="6143"/>
                  <a:pt x="131556" y="0"/>
                </a:cubicBezTo>
                <a:cubicBezTo>
                  <a:pt x="377699" y="21677"/>
                  <a:pt x="434018" y="14420"/>
                  <a:pt x="644458" y="0"/>
                </a:cubicBezTo>
                <a:cubicBezTo>
                  <a:pt x="854898" y="-14420"/>
                  <a:pt x="977964" y="22757"/>
                  <a:pt x="1113812" y="0"/>
                </a:cubicBezTo>
                <a:cubicBezTo>
                  <a:pt x="1249660" y="-22757"/>
                  <a:pt x="1477762" y="-23028"/>
                  <a:pt x="1583166" y="0"/>
                </a:cubicBezTo>
                <a:cubicBezTo>
                  <a:pt x="1651598" y="-13606"/>
                  <a:pt x="1717840" y="47363"/>
                  <a:pt x="1714722" y="131556"/>
                </a:cubicBezTo>
                <a:cubicBezTo>
                  <a:pt x="1708513" y="368324"/>
                  <a:pt x="1698560" y="409988"/>
                  <a:pt x="1714722" y="657767"/>
                </a:cubicBezTo>
                <a:cubicBezTo>
                  <a:pt x="1714516" y="728460"/>
                  <a:pt x="1654162" y="791630"/>
                  <a:pt x="1583166" y="789323"/>
                </a:cubicBezTo>
                <a:cubicBezTo>
                  <a:pt x="1458629" y="801467"/>
                  <a:pt x="1296832" y="768697"/>
                  <a:pt x="1128328" y="789323"/>
                </a:cubicBezTo>
                <a:cubicBezTo>
                  <a:pt x="959824" y="809949"/>
                  <a:pt x="869886" y="802664"/>
                  <a:pt x="644458" y="789323"/>
                </a:cubicBezTo>
                <a:cubicBezTo>
                  <a:pt x="419030" y="775983"/>
                  <a:pt x="338724" y="803081"/>
                  <a:pt x="131556" y="789323"/>
                </a:cubicBezTo>
                <a:cubicBezTo>
                  <a:pt x="63544" y="784734"/>
                  <a:pt x="3240" y="728334"/>
                  <a:pt x="0" y="657767"/>
                </a:cubicBezTo>
                <a:cubicBezTo>
                  <a:pt x="23252" y="501428"/>
                  <a:pt x="-21469" y="347403"/>
                  <a:pt x="0" y="131556"/>
                </a:cubicBezTo>
                <a:close/>
              </a:path>
            </a:pathLst>
          </a:custGeom>
          <a:solidFill>
            <a:schemeClr val="bg2"/>
          </a:solidFill>
          <a:ln>
            <a:solidFill>
              <a:schemeClr val="bg2"/>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6E1C1DA-17EB-BA48-A554-8439C82F96BB}"/>
              </a:ext>
            </a:extLst>
          </p:cNvPr>
          <p:cNvSpPr txBox="1"/>
          <p:nvPr/>
        </p:nvSpPr>
        <p:spPr>
          <a:xfrm>
            <a:off x="10294185" y="2533362"/>
            <a:ext cx="1772139" cy="646331"/>
          </a:xfrm>
          <a:prstGeom prst="rect">
            <a:avLst/>
          </a:prstGeom>
          <a:noFill/>
        </p:spPr>
        <p:txBody>
          <a:bodyPr wrap="square" rtlCol="0">
            <a:spAutoFit/>
          </a:bodyPr>
          <a:lstStyle/>
          <a:p>
            <a:pPr algn="ctr"/>
            <a:r>
              <a:rPr lang="en-US" b="1" dirty="0"/>
              <a:t>CorEx parameters</a:t>
            </a:r>
          </a:p>
        </p:txBody>
      </p:sp>
    </p:spTree>
    <p:extLst>
      <p:ext uri="{BB962C8B-B14F-4D97-AF65-F5344CB8AC3E}">
        <p14:creationId xmlns:p14="http://schemas.microsoft.com/office/powerpoint/2010/main" val="220323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CF2D4E3F-18DE-7842-8E20-960466CDC127}"/>
              </a:ext>
            </a:extLst>
          </p:cNvPr>
          <p:cNvSpPr/>
          <p:nvPr/>
        </p:nvSpPr>
        <p:spPr>
          <a:xfrm rot="4124245">
            <a:off x="10355960" y="254564"/>
            <a:ext cx="1620570" cy="1570745"/>
          </a:xfrm>
          <a:custGeom>
            <a:avLst/>
            <a:gdLst>
              <a:gd name="connsiteX0" fmla="*/ 0 w 1620570"/>
              <a:gd name="connsiteY0" fmla="*/ 785373 h 1570745"/>
              <a:gd name="connsiteX1" fmla="*/ 810285 w 1620570"/>
              <a:gd name="connsiteY1" fmla="*/ 0 h 1570745"/>
              <a:gd name="connsiteX2" fmla="*/ 1620570 w 1620570"/>
              <a:gd name="connsiteY2" fmla="*/ 785373 h 1570745"/>
              <a:gd name="connsiteX3" fmla="*/ 810285 w 1620570"/>
              <a:gd name="connsiteY3" fmla="*/ 1570746 h 1570745"/>
              <a:gd name="connsiteX4" fmla="*/ 0 w 1620570"/>
              <a:gd name="connsiteY4" fmla="*/ 785373 h 157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570" h="1570745" fill="none" extrusionOk="0">
                <a:moveTo>
                  <a:pt x="0" y="785373"/>
                </a:moveTo>
                <a:cubicBezTo>
                  <a:pt x="37242" y="356041"/>
                  <a:pt x="372448" y="-19902"/>
                  <a:pt x="810285" y="0"/>
                </a:cubicBezTo>
                <a:cubicBezTo>
                  <a:pt x="1165874" y="-14076"/>
                  <a:pt x="1580162" y="389667"/>
                  <a:pt x="1620570" y="785373"/>
                </a:cubicBezTo>
                <a:cubicBezTo>
                  <a:pt x="1618105" y="1195617"/>
                  <a:pt x="1216232" y="1628504"/>
                  <a:pt x="810285" y="1570746"/>
                </a:cubicBezTo>
                <a:cubicBezTo>
                  <a:pt x="405344" y="1594577"/>
                  <a:pt x="32292" y="1226887"/>
                  <a:pt x="0" y="785373"/>
                </a:cubicBezTo>
                <a:close/>
              </a:path>
              <a:path w="1620570" h="1570745" stroke="0" extrusionOk="0">
                <a:moveTo>
                  <a:pt x="0" y="785373"/>
                </a:moveTo>
                <a:cubicBezTo>
                  <a:pt x="-9570" y="345720"/>
                  <a:pt x="265576" y="36481"/>
                  <a:pt x="810285" y="0"/>
                </a:cubicBezTo>
                <a:cubicBezTo>
                  <a:pt x="1338372" y="16964"/>
                  <a:pt x="1599137" y="352305"/>
                  <a:pt x="1620570" y="785373"/>
                </a:cubicBezTo>
                <a:cubicBezTo>
                  <a:pt x="1596156" y="1242964"/>
                  <a:pt x="1249204" y="1618218"/>
                  <a:pt x="810285" y="1570746"/>
                </a:cubicBezTo>
                <a:cubicBezTo>
                  <a:pt x="352706" y="1565236"/>
                  <a:pt x="68406" y="1251808"/>
                  <a:pt x="0" y="785373"/>
                </a:cubicBezTo>
                <a:close/>
              </a:path>
            </a:pathLst>
          </a:custGeom>
          <a:solidFill>
            <a:schemeClr val="accent1">
              <a:lumMod val="60000"/>
              <a:lumOff val="40000"/>
              <a:alpha val="50000"/>
            </a:schemeClr>
          </a:solidFill>
          <a:ln>
            <a:solidFill>
              <a:srgbClr val="90AADD">
                <a:alpha val="50000"/>
              </a:srgb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p&#10;&#10;Description automatically generated">
            <a:extLst>
              <a:ext uri="{FF2B5EF4-FFF2-40B4-BE49-F238E27FC236}">
                <a16:creationId xmlns:a16="http://schemas.microsoft.com/office/drawing/2014/main" id="{DF28E2E1-5754-0043-A85A-7722837B6CE5}"/>
              </a:ext>
            </a:extLst>
          </p:cNvPr>
          <p:cNvPicPr>
            <a:picLocks noChangeAspect="1"/>
          </p:cNvPicPr>
          <p:nvPr/>
        </p:nvPicPr>
        <p:blipFill>
          <a:blip r:embed="rId3">
            <a:biLevel thresh="50000"/>
            <a:alphaModFix amt="70000"/>
            <a:extLst>
              <a:ext uri="{BEBA8EAE-BF5A-486C-A8C5-ECC9F3942E4B}">
                <a14:imgProps xmlns:a14="http://schemas.microsoft.com/office/drawing/2010/main">
                  <a14:imgLayer r:embed="rId4">
                    <a14:imgEffect>
                      <a14:artisticPencilSketch/>
                    </a14:imgEffect>
                  </a14:imgLayer>
                </a14:imgProps>
              </a:ext>
              <a:ext uri="{837473B0-CC2E-450A-ABE3-18F120FF3D39}">
                <a1611:picAttrSrcUrl xmlns:a1611="http://schemas.microsoft.com/office/drawing/2016/11/main" r:id="rId5"/>
              </a:ext>
            </a:extLst>
          </a:blip>
          <a:stretch>
            <a:fillRect/>
          </a:stretch>
        </p:blipFill>
        <p:spPr>
          <a:xfrm>
            <a:off x="10164183" y="454570"/>
            <a:ext cx="2004123" cy="1444378"/>
          </a:xfrm>
          <a:prstGeom prst="rect">
            <a:avLst/>
          </a:prstGeom>
          <a:noFill/>
        </p:spPr>
      </p:pic>
      <p:sp>
        <p:nvSpPr>
          <p:cNvPr id="15" name="Rounded Rectangle 14">
            <a:extLst>
              <a:ext uri="{FF2B5EF4-FFF2-40B4-BE49-F238E27FC236}">
                <a16:creationId xmlns:a16="http://schemas.microsoft.com/office/drawing/2014/main" id="{205036A2-6B7A-7444-BAA0-638D50C38031}"/>
              </a:ext>
            </a:extLst>
          </p:cNvPr>
          <p:cNvSpPr/>
          <p:nvPr/>
        </p:nvSpPr>
        <p:spPr>
          <a:xfrm>
            <a:off x="193770" y="176615"/>
            <a:ext cx="9934873" cy="6504770"/>
          </a:xfrm>
          <a:custGeom>
            <a:avLst/>
            <a:gdLst>
              <a:gd name="connsiteX0" fmla="*/ 0 w 9934873"/>
              <a:gd name="connsiteY0" fmla="*/ 1084150 h 6504770"/>
              <a:gd name="connsiteX1" fmla="*/ 1084150 w 9934873"/>
              <a:gd name="connsiteY1" fmla="*/ 0 h 6504770"/>
              <a:gd name="connsiteX2" fmla="*/ 1886696 w 9934873"/>
              <a:gd name="connsiteY2" fmla="*/ 0 h 6504770"/>
              <a:gd name="connsiteX3" fmla="*/ 2378579 w 9934873"/>
              <a:gd name="connsiteY3" fmla="*/ 0 h 6504770"/>
              <a:gd name="connsiteX4" fmla="*/ 3025793 w 9934873"/>
              <a:gd name="connsiteY4" fmla="*/ 0 h 6504770"/>
              <a:gd name="connsiteX5" fmla="*/ 3440010 w 9934873"/>
              <a:gd name="connsiteY5" fmla="*/ 0 h 6504770"/>
              <a:gd name="connsiteX6" fmla="*/ 4242556 w 9934873"/>
              <a:gd name="connsiteY6" fmla="*/ 0 h 6504770"/>
              <a:gd name="connsiteX7" fmla="*/ 4889771 w 9934873"/>
              <a:gd name="connsiteY7" fmla="*/ 0 h 6504770"/>
              <a:gd name="connsiteX8" fmla="*/ 5692317 w 9934873"/>
              <a:gd name="connsiteY8" fmla="*/ 0 h 6504770"/>
              <a:gd name="connsiteX9" fmla="*/ 6261865 w 9934873"/>
              <a:gd name="connsiteY9" fmla="*/ 0 h 6504770"/>
              <a:gd name="connsiteX10" fmla="*/ 6753748 w 9934873"/>
              <a:gd name="connsiteY10" fmla="*/ 0 h 6504770"/>
              <a:gd name="connsiteX11" fmla="*/ 7400963 w 9934873"/>
              <a:gd name="connsiteY11" fmla="*/ 0 h 6504770"/>
              <a:gd name="connsiteX12" fmla="*/ 8125843 w 9934873"/>
              <a:gd name="connsiteY12" fmla="*/ 0 h 6504770"/>
              <a:gd name="connsiteX13" fmla="*/ 8850723 w 9934873"/>
              <a:gd name="connsiteY13" fmla="*/ 0 h 6504770"/>
              <a:gd name="connsiteX14" fmla="*/ 9934873 w 9934873"/>
              <a:gd name="connsiteY14" fmla="*/ 1084150 h 6504770"/>
              <a:gd name="connsiteX15" fmla="*/ 9934873 w 9934873"/>
              <a:gd name="connsiteY15" fmla="*/ 1747010 h 6504770"/>
              <a:gd name="connsiteX16" fmla="*/ 9934873 w 9934873"/>
              <a:gd name="connsiteY16" fmla="*/ 2279777 h 6504770"/>
              <a:gd name="connsiteX17" fmla="*/ 9934873 w 9934873"/>
              <a:gd name="connsiteY17" fmla="*/ 2942637 h 6504770"/>
              <a:gd name="connsiteX18" fmla="*/ 9934873 w 9934873"/>
              <a:gd name="connsiteY18" fmla="*/ 3518768 h 6504770"/>
              <a:gd name="connsiteX19" fmla="*/ 9934873 w 9934873"/>
              <a:gd name="connsiteY19" fmla="*/ 4051534 h 6504770"/>
              <a:gd name="connsiteX20" fmla="*/ 9934873 w 9934873"/>
              <a:gd name="connsiteY20" fmla="*/ 4540936 h 6504770"/>
              <a:gd name="connsiteX21" fmla="*/ 9934873 w 9934873"/>
              <a:gd name="connsiteY21" fmla="*/ 5420620 h 6504770"/>
              <a:gd name="connsiteX22" fmla="*/ 8850723 w 9934873"/>
              <a:gd name="connsiteY22" fmla="*/ 6504770 h 6504770"/>
              <a:gd name="connsiteX23" fmla="*/ 8125843 w 9934873"/>
              <a:gd name="connsiteY23" fmla="*/ 6504770 h 6504770"/>
              <a:gd name="connsiteX24" fmla="*/ 7556294 w 9934873"/>
              <a:gd name="connsiteY24" fmla="*/ 6504770 h 6504770"/>
              <a:gd name="connsiteX25" fmla="*/ 6753748 w 9934873"/>
              <a:gd name="connsiteY25" fmla="*/ 6504770 h 6504770"/>
              <a:gd name="connsiteX26" fmla="*/ 6261865 w 9934873"/>
              <a:gd name="connsiteY26" fmla="*/ 6504770 h 6504770"/>
              <a:gd name="connsiteX27" fmla="*/ 5459319 w 9934873"/>
              <a:gd name="connsiteY27" fmla="*/ 6504770 h 6504770"/>
              <a:gd name="connsiteX28" fmla="*/ 4967437 w 9934873"/>
              <a:gd name="connsiteY28" fmla="*/ 6504770 h 6504770"/>
              <a:gd name="connsiteX29" fmla="*/ 4242556 w 9934873"/>
              <a:gd name="connsiteY29" fmla="*/ 6504770 h 6504770"/>
              <a:gd name="connsiteX30" fmla="*/ 3440010 w 9934873"/>
              <a:gd name="connsiteY30" fmla="*/ 6504770 h 6504770"/>
              <a:gd name="connsiteX31" fmla="*/ 3025793 w 9934873"/>
              <a:gd name="connsiteY31" fmla="*/ 6504770 h 6504770"/>
              <a:gd name="connsiteX32" fmla="*/ 2223247 w 9934873"/>
              <a:gd name="connsiteY32" fmla="*/ 6504770 h 6504770"/>
              <a:gd name="connsiteX33" fmla="*/ 1084150 w 9934873"/>
              <a:gd name="connsiteY33" fmla="*/ 6504770 h 6504770"/>
              <a:gd name="connsiteX34" fmla="*/ 0 w 9934873"/>
              <a:gd name="connsiteY34" fmla="*/ 5420620 h 6504770"/>
              <a:gd name="connsiteX35" fmla="*/ 0 w 9934873"/>
              <a:gd name="connsiteY35" fmla="*/ 4844489 h 6504770"/>
              <a:gd name="connsiteX36" fmla="*/ 0 w 9934873"/>
              <a:gd name="connsiteY36" fmla="*/ 4268358 h 6504770"/>
              <a:gd name="connsiteX37" fmla="*/ 0 w 9934873"/>
              <a:gd name="connsiteY37" fmla="*/ 3692227 h 6504770"/>
              <a:gd name="connsiteX38" fmla="*/ 0 w 9934873"/>
              <a:gd name="connsiteY38" fmla="*/ 3202825 h 6504770"/>
              <a:gd name="connsiteX39" fmla="*/ 0 w 9934873"/>
              <a:gd name="connsiteY39" fmla="*/ 2496600 h 6504770"/>
              <a:gd name="connsiteX40" fmla="*/ 0 w 9934873"/>
              <a:gd name="connsiteY40" fmla="*/ 1790375 h 6504770"/>
              <a:gd name="connsiteX41" fmla="*/ 0 w 9934873"/>
              <a:gd name="connsiteY41" fmla="*/ 1084150 h 650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34873" h="6504770" fill="none" extrusionOk="0">
                <a:moveTo>
                  <a:pt x="0" y="1084150"/>
                </a:moveTo>
                <a:cubicBezTo>
                  <a:pt x="-59055" y="417824"/>
                  <a:pt x="507969" y="-24430"/>
                  <a:pt x="1084150" y="0"/>
                </a:cubicBezTo>
                <a:cubicBezTo>
                  <a:pt x="1301268" y="-22750"/>
                  <a:pt x="1541742" y="-20184"/>
                  <a:pt x="1886696" y="0"/>
                </a:cubicBezTo>
                <a:cubicBezTo>
                  <a:pt x="2231650" y="20184"/>
                  <a:pt x="2180423" y="-23785"/>
                  <a:pt x="2378579" y="0"/>
                </a:cubicBezTo>
                <a:cubicBezTo>
                  <a:pt x="2576735" y="23785"/>
                  <a:pt x="2784875" y="-11746"/>
                  <a:pt x="3025793" y="0"/>
                </a:cubicBezTo>
                <a:cubicBezTo>
                  <a:pt x="3266711" y="11746"/>
                  <a:pt x="3329046" y="-7933"/>
                  <a:pt x="3440010" y="0"/>
                </a:cubicBezTo>
                <a:cubicBezTo>
                  <a:pt x="3550974" y="7933"/>
                  <a:pt x="4000155" y="19663"/>
                  <a:pt x="4242556" y="0"/>
                </a:cubicBezTo>
                <a:cubicBezTo>
                  <a:pt x="4484957" y="-19663"/>
                  <a:pt x="4748088" y="-24430"/>
                  <a:pt x="4889771" y="0"/>
                </a:cubicBezTo>
                <a:cubicBezTo>
                  <a:pt x="5031455" y="24430"/>
                  <a:pt x="5293381" y="-7090"/>
                  <a:pt x="5692317" y="0"/>
                </a:cubicBezTo>
                <a:cubicBezTo>
                  <a:pt x="6091253" y="7090"/>
                  <a:pt x="6030440" y="-16768"/>
                  <a:pt x="6261865" y="0"/>
                </a:cubicBezTo>
                <a:cubicBezTo>
                  <a:pt x="6493290" y="16768"/>
                  <a:pt x="6650059" y="-15076"/>
                  <a:pt x="6753748" y="0"/>
                </a:cubicBezTo>
                <a:cubicBezTo>
                  <a:pt x="6857437" y="15076"/>
                  <a:pt x="7178385" y="-6931"/>
                  <a:pt x="7400963" y="0"/>
                </a:cubicBezTo>
                <a:cubicBezTo>
                  <a:pt x="7623541" y="6931"/>
                  <a:pt x="7955206" y="-4939"/>
                  <a:pt x="8125843" y="0"/>
                </a:cubicBezTo>
                <a:cubicBezTo>
                  <a:pt x="8296480" y="4939"/>
                  <a:pt x="8559218" y="-32366"/>
                  <a:pt x="8850723" y="0"/>
                </a:cubicBezTo>
                <a:cubicBezTo>
                  <a:pt x="9442722" y="102305"/>
                  <a:pt x="9892651" y="448384"/>
                  <a:pt x="9934873" y="1084150"/>
                </a:cubicBezTo>
                <a:cubicBezTo>
                  <a:pt x="9931236" y="1331145"/>
                  <a:pt x="9944836" y="1444082"/>
                  <a:pt x="9934873" y="1747010"/>
                </a:cubicBezTo>
                <a:cubicBezTo>
                  <a:pt x="9924910" y="2049938"/>
                  <a:pt x="9933397" y="2059904"/>
                  <a:pt x="9934873" y="2279777"/>
                </a:cubicBezTo>
                <a:cubicBezTo>
                  <a:pt x="9936349" y="2499650"/>
                  <a:pt x="9917836" y="2660953"/>
                  <a:pt x="9934873" y="2942637"/>
                </a:cubicBezTo>
                <a:cubicBezTo>
                  <a:pt x="9951910" y="3224321"/>
                  <a:pt x="9950048" y="3251482"/>
                  <a:pt x="9934873" y="3518768"/>
                </a:cubicBezTo>
                <a:cubicBezTo>
                  <a:pt x="9919698" y="3786054"/>
                  <a:pt x="9935133" y="3805891"/>
                  <a:pt x="9934873" y="4051534"/>
                </a:cubicBezTo>
                <a:cubicBezTo>
                  <a:pt x="9934613" y="4297177"/>
                  <a:pt x="9945928" y="4387447"/>
                  <a:pt x="9934873" y="4540936"/>
                </a:cubicBezTo>
                <a:cubicBezTo>
                  <a:pt x="9923818" y="4694425"/>
                  <a:pt x="9922208" y="5139386"/>
                  <a:pt x="9934873" y="5420620"/>
                </a:cubicBezTo>
                <a:cubicBezTo>
                  <a:pt x="9819857" y="5995067"/>
                  <a:pt x="9486297" y="6512132"/>
                  <a:pt x="8850723" y="6504770"/>
                </a:cubicBezTo>
                <a:cubicBezTo>
                  <a:pt x="8625492" y="6508057"/>
                  <a:pt x="8433805" y="6540767"/>
                  <a:pt x="8125843" y="6504770"/>
                </a:cubicBezTo>
                <a:cubicBezTo>
                  <a:pt x="7817881" y="6468773"/>
                  <a:pt x="7787917" y="6529403"/>
                  <a:pt x="7556294" y="6504770"/>
                </a:cubicBezTo>
                <a:cubicBezTo>
                  <a:pt x="7324671" y="6480137"/>
                  <a:pt x="7126452" y="6494795"/>
                  <a:pt x="6753748" y="6504770"/>
                </a:cubicBezTo>
                <a:cubicBezTo>
                  <a:pt x="6381044" y="6514745"/>
                  <a:pt x="6489316" y="6506569"/>
                  <a:pt x="6261865" y="6504770"/>
                </a:cubicBezTo>
                <a:cubicBezTo>
                  <a:pt x="6034414" y="6502971"/>
                  <a:pt x="5771518" y="6486112"/>
                  <a:pt x="5459319" y="6504770"/>
                </a:cubicBezTo>
                <a:cubicBezTo>
                  <a:pt x="5147120" y="6523428"/>
                  <a:pt x="5131837" y="6489316"/>
                  <a:pt x="4967437" y="6504770"/>
                </a:cubicBezTo>
                <a:cubicBezTo>
                  <a:pt x="4803037" y="6520224"/>
                  <a:pt x="4555757" y="6538931"/>
                  <a:pt x="4242556" y="6504770"/>
                </a:cubicBezTo>
                <a:cubicBezTo>
                  <a:pt x="3929355" y="6470609"/>
                  <a:pt x="3682301" y="6478640"/>
                  <a:pt x="3440010" y="6504770"/>
                </a:cubicBezTo>
                <a:cubicBezTo>
                  <a:pt x="3197719" y="6530900"/>
                  <a:pt x="3229712" y="6506143"/>
                  <a:pt x="3025793" y="6504770"/>
                </a:cubicBezTo>
                <a:cubicBezTo>
                  <a:pt x="2821874" y="6503397"/>
                  <a:pt x="2506191" y="6527145"/>
                  <a:pt x="2223247" y="6504770"/>
                </a:cubicBezTo>
                <a:cubicBezTo>
                  <a:pt x="1940303" y="6482395"/>
                  <a:pt x="1648552" y="6539503"/>
                  <a:pt x="1084150" y="6504770"/>
                </a:cubicBezTo>
                <a:cubicBezTo>
                  <a:pt x="482727" y="6390821"/>
                  <a:pt x="59262" y="5976389"/>
                  <a:pt x="0" y="5420620"/>
                </a:cubicBezTo>
                <a:cubicBezTo>
                  <a:pt x="-27049" y="5158573"/>
                  <a:pt x="-11027" y="5026027"/>
                  <a:pt x="0" y="4844489"/>
                </a:cubicBezTo>
                <a:cubicBezTo>
                  <a:pt x="11027" y="4662951"/>
                  <a:pt x="-3234" y="4530696"/>
                  <a:pt x="0" y="4268358"/>
                </a:cubicBezTo>
                <a:cubicBezTo>
                  <a:pt x="3234" y="4006020"/>
                  <a:pt x="-14951" y="3960517"/>
                  <a:pt x="0" y="3692227"/>
                </a:cubicBezTo>
                <a:cubicBezTo>
                  <a:pt x="14951" y="3423937"/>
                  <a:pt x="-20096" y="3321586"/>
                  <a:pt x="0" y="3202825"/>
                </a:cubicBezTo>
                <a:cubicBezTo>
                  <a:pt x="20096" y="3084064"/>
                  <a:pt x="16123" y="2676448"/>
                  <a:pt x="0" y="2496600"/>
                </a:cubicBezTo>
                <a:cubicBezTo>
                  <a:pt x="-16123" y="2316752"/>
                  <a:pt x="30529" y="2086816"/>
                  <a:pt x="0" y="1790375"/>
                </a:cubicBezTo>
                <a:cubicBezTo>
                  <a:pt x="-30529" y="1493935"/>
                  <a:pt x="3124" y="1352901"/>
                  <a:pt x="0" y="1084150"/>
                </a:cubicBezTo>
                <a:close/>
              </a:path>
              <a:path w="9934873" h="6504770" stroke="0" extrusionOk="0">
                <a:moveTo>
                  <a:pt x="0" y="1084150"/>
                </a:moveTo>
                <a:cubicBezTo>
                  <a:pt x="-121096" y="410695"/>
                  <a:pt x="399952" y="32066"/>
                  <a:pt x="1084150" y="0"/>
                </a:cubicBezTo>
                <a:cubicBezTo>
                  <a:pt x="1305061" y="29204"/>
                  <a:pt x="1519336" y="38056"/>
                  <a:pt x="1886696" y="0"/>
                </a:cubicBezTo>
                <a:cubicBezTo>
                  <a:pt x="2254056" y="-38056"/>
                  <a:pt x="2201298" y="-13496"/>
                  <a:pt x="2456245" y="0"/>
                </a:cubicBezTo>
                <a:cubicBezTo>
                  <a:pt x="2711192" y="13496"/>
                  <a:pt x="2767255" y="21620"/>
                  <a:pt x="2948128" y="0"/>
                </a:cubicBezTo>
                <a:cubicBezTo>
                  <a:pt x="3129001" y="-21620"/>
                  <a:pt x="3499071" y="-14241"/>
                  <a:pt x="3673008" y="0"/>
                </a:cubicBezTo>
                <a:cubicBezTo>
                  <a:pt x="3846945" y="14241"/>
                  <a:pt x="4076075" y="8950"/>
                  <a:pt x="4242556" y="0"/>
                </a:cubicBezTo>
                <a:cubicBezTo>
                  <a:pt x="4409037" y="-8950"/>
                  <a:pt x="4788544" y="11999"/>
                  <a:pt x="5045102" y="0"/>
                </a:cubicBezTo>
                <a:cubicBezTo>
                  <a:pt x="5301660" y="-11999"/>
                  <a:pt x="5382668" y="-2924"/>
                  <a:pt x="5536985" y="0"/>
                </a:cubicBezTo>
                <a:cubicBezTo>
                  <a:pt x="5691302" y="2924"/>
                  <a:pt x="6081620" y="4119"/>
                  <a:pt x="6339531" y="0"/>
                </a:cubicBezTo>
                <a:cubicBezTo>
                  <a:pt x="6597442" y="-4119"/>
                  <a:pt x="6664532" y="9284"/>
                  <a:pt x="6753748" y="0"/>
                </a:cubicBezTo>
                <a:cubicBezTo>
                  <a:pt x="6842964" y="-9284"/>
                  <a:pt x="7166107" y="18497"/>
                  <a:pt x="7400963" y="0"/>
                </a:cubicBezTo>
                <a:cubicBezTo>
                  <a:pt x="7635820" y="-18497"/>
                  <a:pt x="7743948" y="14766"/>
                  <a:pt x="8048177" y="0"/>
                </a:cubicBezTo>
                <a:cubicBezTo>
                  <a:pt x="8352406" y="-14766"/>
                  <a:pt x="8666570" y="-22927"/>
                  <a:pt x="8850723" y="0"/>
                </a:cubicBezTo>
                <a:cubicBezTo>
                  <a:pt x="9514092" y="79141"/>
                  <a:pt x="10025308" y="406210"/>
                  <a:pt x="9934873" y="1084150"/>
                </a:cubicBezTo>
                <a:cubicBezTo>
                  <a:pt x="9917914" y="1326644"/>
                  <a:pt x="9964995" y="1559973"/>
                  <a:pt x="9934873" y="1703646"/>
                </a:cubicBezTo>
                <a:cubicBezTo>
                  <a:pt x="9904751" y="1847319"/>
                  <a:pt x="9923908" y="2103771"/>
                  <a:pt x="9934873" y="2323141"/>
                </a:cubicBezTo>
                <a:cubicBezTo>
                  <a:pt x="9945838" y="2542511"/>
                  <a:pt x="9945916" y="2876444"/>
                  <a:pt x="9934873" y="3029367"/>
                </a:cubicBezTo>
                <a:cubicBezTo>
                  <a:pt x="9923830" y="3182290"/>
                  <a:pt x="9924367" y="3359179"/>
                  <a:pt x="9934873" y="3648862"/>
                </a:cubicBezTo>
                <a:cubicBezTo>
                  <a:pt x="9945379" y="3938545"/>
                  <a:pt x="9934014" y="4008885"/>
                  <a:pt x="9934873" y="4138264"/>
                </a:cubicBezTo>
                <a:cubicBezTo>
                  <a:pt x="9935732" y="4267643"/>
                  <a:pt x="9910103" y="4562018"/>
                  <a:pt x="9934873" y="4671030"/>
                </a:cubicBezTo>
                <a:cubicBezTo>
                  <a:pt x="9959643" y="4780042"/>
                  <a:pt x="9925479" y="5178967"/>
                  <a:pt x="9934873" y="5420620"/>
                </a:cubicBezTo>
                <a:cubicBezTo>
                  <a:pt x="9959332" y="6014205"/>
                  <a:pt x="9457642" y="6582242"/>
                  <a:pt x="8850723" y="6504770"/>
                </a:cubicBezTo>
                <a:cubicBezTo>
                  <a:pt x="8656152" y="6500504"/>
                  <a:pt x="8556733" y="6526253"/>
                  <a:pt x="8358840" y="6504770"/>
                </a:cubicBezTo>
                <a:cubicBezTo>
                  <a:pt x="8160947" y="6483287"/>
                  <a:pt x="8098413" y="6515614"/>
                  <a:pt x="7944623" y="6504770"/>
                </a:cubicBezTo>
                <a:cubicBezTo>
                  <a:pt x="7790833" y="6493926"/>
                  <a:pt x="7706279" y="6503058"/>
                  <a:pt x="7530406" y="6504770"/>
                </a:cubicBezTo>
                <a:cubicBezTo>
                  <a:pt x="7354533" y="6506482"/>
                  <a:pt x="7203446" y="6496036"/>
                  <a:pt x="6883191" y="6504770"/>
                </a:cubicBezTo>
                <a:cubicBezTo>
                  <a:pt x="6562936" y="6513504"/>
                  <a:pt x="6628283" y="6484504"/>
                  <a:pt x="6391308" y="6504770"/>
                </a:cubicBezTo>
                <a:cubicBezTo>
                  <a:pt x="6154333" y="6525036"/>
                  <a:pt x="5932144" y="6477949"/>
                  <a:pt x="5666428" y="6504770"/>
                </a:cubicBezTo>
                <a:cubicBezTo>
                  <a:pt x="5400712" y="6531591"/>
                  <a:pt x="5332226" y="6504983"/>
                  <a:pt x="5174545" y="6504770"/>
                </a:cubicBezTo>
                <a:cubicBezTo>
                  <a:pt x="5016864" y="6504557"/>
                  <a:pt x="4749897" y="6470808"/>
                  <a:pt x="4449665" y="6504770"/>
                </a:cubicBezTo>
                <a:cubicBezTo>
                  <a:pt x="4149433" y="6538732"/>
                  <a:pt x="4150972" y="6515899"/>
                  <a:pt x="4035448" y="6504770"/>
                </a:cubicBezTo>
                <a:cubicBezTo>
                  <a:pt x="3919924" y="6493641"/>
                  <a:pt x="3587572" y="6477089"/>
                  <a:pt x="3310568" y="6504770"/>
                </a:cubicBezTo>
                <a:cubicBezTo>
                  <a:pt x="3033564" y="6532451"/>
                  <a:pt x="3003422" y="6492733"/>
                  <a:pt x="2818685" y="6504770"/>
                </a:cubicBezTo>
                <a:cubicBezTo>
                  <a:pt x="2633948" y="6516807"/>
                  <a:pt x="2547422" y="6488253"/>
                  <a:pt x="2404467" y="6504770"/>
                </a:cubicBezTo>
                <a:cubicBezTo>
                  <a:pt x="2261512" y="6521287"/>
                  <a:pt x="2027703" y="6504489"/>
                  <a:pt x="1912584" y="6504770"/>
                </a:cubicBezTo>
                <a:cubicBezTo>
                  <a:pt x="1797465" y="6505051"/>
                  <a:pt x="1476266" y="6469261"/>
                  <a:pt x="1084150" y="6504770"/>
                </a:cubicBezTo>
                <a:cubicBezTo>
                  <a:pt x="604905" y="6473137"/>
                  <a:pt x="-14720" y="6121347"/>
                  <a:pt x="0" y="5420620"/>
                </a:cubicBezTo>
                <a:cubicBezTo>
                  <a:pt x="14815" y="5290208"/>
                  <a:pt x="-4067" y="5092454"/>
                  <a:pt x="0" y="4887854"/>
                </a:cubicBezTo>
                <a:cubicBezTo>
                  <a:pt x="4067" y="4683254"/>
                  <a:pt x="-26713" y="4599384"/>
                  <a:pt x="0" y="4311723"/>
                </a:cubicBezTo>
                <a:cubicBezTo>
                  <a:pt x="26713" y="4024062"/>
                  <a:pt x="-13905" y="3816197"/>
                  <a:pt x="0" y="3692227"/>
                </a:cubicBezTo>
                <a:cubicBezTo>
                  <a:pt x="13905" y="3568257"/>
                  <a:pt x="-22692" y="3305214"/>
                  <a:pt x="0" y="3159461"/>
                </a:cubicBezTo>
                <a:cubicBezTo>
                  <a:pt x="22692" y="3013708"/>
                  <a:pt x="-19110" y="2609758"/>
                  <a:pt x="0" y="2453236"/>
                </a:cubicBezTo>
                <a:cubicBezTo>
                  <a:pt x="19110" y="2296714"/>
                  <a:pt x="-12759" y="1991602"/>
                  <a:pt x="0" y="1833740"/>
                </a:cubicBezTo>
                <a:cubicBezTo>
                  <a:pt x="12759" y="1675878"/>
                  <a:pt x="-31272" y="1435833"/>
                  <a:pt x="0" y="1084150"/>
                </a:cubicBezTo>
                <a:close/>
              </a:path>
            </a:pathLst>
          </a:custGeom>
          <a:solidFill>
            <a:srgbClr val="90AADD">
              <a:alpha val="50000"/>
            </a:srgbClr>
          </a:solidFill>
          <a:ln>
            <a:solidFill>
              <a:srgbClr val="90AADD">
                <a:alpha val="50000"/>
              </a:srgb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9" name="TextBox 8">
            <a:extLst>
              <a:ext uri="{FF2B5EF4-FFF2-40B4-BE49-F238E27FC236}">
                <a16:creationId xmlns:a16="http://schemas.microsoft.com/office/drawing/2014/main" id="{167C3516-7BAD-554A-8997-223C1FF93756}"/>
              </a:ext>
            </a:extLst>
          </p:cNvPr>
          <p:cNvSpPr txBox="1"/>
          <p:nvPr/>
        </p:nvSpPr>
        <p:spPr>
          <a:xfrm>
            <a:off x="935198" y="1039748"/>
            <a:ext cx="9271432" cy="5539978"/>
          </a:xfrm>
          <a:prstGeom prst="rect">
            <a:avLst/>
          </a:prstGeom>
          <a:noFill/>
        </p:spPr>
        <p:txBody>
          <a:bodyPr wrap="square" numCol="2" spcCol="640080" rtlCol="0" anchor="ctr">
            <a:spAutoFit/>
          </a:bodyPr>
          <a:lstStyle/>
          <a:p>
            <a:r>
              <a:rPr lang="en-US" sz="2000" b="1" dirty="0"/>
              <a:t>Arrival</a:t>
            </a:r>
            <a:endParaRPr lang="en-US" b="1" dirty="0"/>
          </a:p>
          <a:p>
            <a:r>
              <a:rPr lang="en-US" sz="1400" dirty="0">
                <a:solidFill>
                  <a:schemeClr val="tx1">
                    <a:alpha val="50000"/>
                  </a:schemeClr>
                </a:solidFill>
              </a:rPr>
              <a:t>hotel | shuttle | desk | airport | staff | lobby</a:t>
            </a:r>
          </a:p>
          <a:p>
            <a:endParaRPr lang="en-US" sz="1600" dirty="0"/>
          </a:p>
          <a:p>
            <a:r>
              <a:rPr lang="en-US" sz="2000" b="1" dirty="0"/>
              <a:t>Room </a:t>
            </a:r>
          </a:p>
          <a:p>
            <a:r>
              <a:rPr lang="en-US" sz="1400" dirty="0">
                <a:solidFill>
                  <a:schemeClr val="tx1">
                    <a:alpha val="50000"/>
                  </a:schemeClr>
                </a:solidFill>
              </a:rPr>
              <a:t>kitchen | bedroom | bathroom | living | living room</a:t>
            </a:r>
          </a:p>
          <a:p>
            <a:r>
              <a:rPr lang="en-US" sz="1400" dirty="0">
                <a:solidFill>
                  <a:schemeClr val="tx1">
                    <a:alpha val="50000"/>
                  </a:schemeClr>
                </a:solidFill>
              </a:rPr>
              <a:t>| private | share | bath</a:t>
            </a:r>
          </a:p>
          <a:p>
            <a:endParaRPr lang="en-US" sz="1600" dirty="0"/>
          </a:p>
          <a:p>
            <a:r>
              <a:rPr lang="en-US" sz="2000" b="1" dirty="0"/>
              <a:t>Atmosphere </a:t>
            </a:r>
          </a:p>
          <a:p>
            <a:r>
              <a:rPr lang="en-US" sz="1400" dirty="0">
                <a:solidFill>
                  <a:schemeClr val="tx1">
                    <a:alpha val="50000"/>
                  </a:schemeClr>
                </a:solidFill>
              </a:rPr>
              <a:t>host | home | feel | wonderful | make feel | delicious</a:t>
            </a:r>
          </a:p>
          <a:p>
            <a:r>
              <a:rPr lang="en-US" sz="1400" dirty="0">
                <a:solidFill>
                  <a:schemeClr val="tx1">
                    <a:alpha val="50000"/>
                  </a:schemeClr>
                </a:solidFill>
              </a:rPr>
              <a:t>| house | family</a:t>
            </a:r>
          </a:p>
          <a:p>
            <a:endParaRPr lang="en-US" sz="1600" dirty="0"/>
          </a:p>
          <a:p>
            <a:r>
              <a:rPr lang="en-US" sz="2000" b="1" dirty="0"/>
              <a:t>Surrounding area</a:t>
            </a:r>
            <a:r>
              <a:rPr lang="en-US" sz="1600" dirty="0"/>
              <a:t> </a:t>
            </a:r>
          </a:p>
          <a:p>
            <a:r>
              <a:rPr lang="en-US" sz="1400" dirty="0">
                <a:solidFill>
                  <a:schemeClr val="tx1">
                    <a:alpha val="50000"/>
                  </a:schemeClr>
                </a:solidFill>
              </a:rPr>
              <a:t>downtown | walk | distance | walk distance | location </a:t>
            </a:r>
          </a:p>
          <a:p>
            <a:r>
              <a:rPr lang="en-US" sz="1400" dirty="0">
                <a:solidFill>
                  <a:schemeClr val="tx1">
                    <a:alpha val="50000"/>
                  </a:schemeClr>
                </a:solidFill>
              </a:rPr>
              <a:t>| locate | restaurant | easy | free | town</a:t>
            </a:r>
          </a:p>
          <a:p>
            <a:endParaRPr lang="en-US" sz="1600" dirty="0"/>
          </a:p>
          <a:p>
            <a:r>
              <a:rPr lang="en-US" sz="2000" b="1" dirty="0"/>
              <a:t>Annoyances/quirks </a:t>
            </a:r>
          </a:p>
          <a:p>
            <a:r>
              <a:rPr lang="en-US" sz="1400" dirty="0">
                <a:solidFill>
                  <a:schemeClr val="tx1">
                    <a:alpha val="50000"/>
                  </a:schemeClr>
                </a:solidFill>
              </a:rPr>
              <a:t>floor | noise | window | wall | open | shower | door</a:t>
            </a:r>
          </a:p>
          <a:p>
            <a:r>
              <a:rPr lang="en-US" sz="1400" dirty="0">
                <a:solidFill>
                  <a:schemeClr val="tx1">
                    <a:alpha val="50000"/>
                  </a:schemeClr>
                </a:solidFill>
              </a:rPr>
              <a:t>| carpet | fan | sleep</a:t>
            </a:r>
            <a:endParaRPr lang="en-US" dirty="0">
              <a:solidFill>
                <a:schemeClr val="tx1">
                  <a:alpha val="50000"/>
                </a:schemeClr>
              </a:solidFill>
            </a:endParaRPr>
          </a:p>
          <a:p>
            <a:endParaRPr lang="en-US" sz="2000" b="1" dirty="0"/>
          </a:p>
          <a:p>
            <a:r>
              <a:rPr lang="en-US" sz="2000" b="1" dirty="0"/>
              <a:t>Food</a:t>
            </a:r>
          </a:p>
          <a:p>
            <a:r>
              <a:rPr lang="en-US" sz="1400" dirty="0">
                <a:solidFill>
                  <a:schemeClr val="tx1">
                    <a:alpha val="50000"/>
                  </a:schemeClr>
                </a:solidFill>
              </a:rPr>
              <a:t>food | dinner | eat | meal | lunch | food good | menu</a:t>
            </a:r>
          </a:p>
          <a:p>
            <a:r>
              <a:rPr lang="en-US" sz="2000" b="1" dirty="0"/>
              <a:t>Breakfast</a:t>
            </a:r>
          </a:p>
          <a:p>
            <a:r>
              <a:rPr lang="en-US" sz="1400" dirty="0">
                <a:solidFill>
                  <a:schemeClr val="tx1">
                    <a:alpha val="50000"/>
                  </a:schemeClr>
                </a:solidFill>
              </a:rPr>
              <a:t>coffee | microwave | bed | breakfast | fridge | queen</a:t>
            </a:r>
          </a:p>
          <a:p>
            <a:r>
              <a:rPr lang="en-US" sz="1400" dirty="0">
                <a:solidFill>
                  <a:schemeClr val="tx1">
                    <a:alpha val="50000"/>
                  </a:schemeClr>
                </a:solidFill>
              </a:rPr>
              <a:t>| fruit | egg | tv | cereal</a:t>
            </a:r>
          </a:p>
          <a:p>
            <a:endParaRPr lang="en-US" sz="1600" dirty="0"/>
          </a:p>
          <a:p>
            <a:r>
              <a:rPr lang="en-US" sz="2000" b="1" dirty="0"/>
              <a:t>Check-in/check-out</a:t>
            </a:r>
          </a:p>
          <a:p>
            <a:r>
              <a:rPr lang="en-US" sz="1400" dirty="0">
                <a:solidFill>
                  <a:schemeClr val="tx1">
                    <a:alpha val="50000"/>
                  </a:schemeClr>
                </a:solidFill>
              </a:rPr>
              <a:t>check | tell | arrive | say | review | ask | book | leave </a:t>
            </a:r>
          </a:p>
          <a:p>
            <a:r>
              <a:rPr lang="en-US" sz="1400" dirty="0">
                <a:solidFill>
                  <a:schemeClr val="tx1">
                    <a:alpha val="50000"/>
                  </a:schemeClr>
                </a:solidFill>
              </a:rPr>
              <a:t>| reservation | bad</a:t>
            </a:r>
          </a:p>
          <a:p>
            <a:endParaRPr lang="en-US" sz="2000" b="1" dirty="0"/>
          </a:p>
          <a:p>
            <a:r>
              <a:rPr lang="en-US" sz="2000" b="1" dirty="0"/>
              <a:t>Touring Alaska</a:t>
            </a:r>
          </a:p>
          <a:p>
            <a:r>
              <a:rPr lang="en-US" sz="1400" dirty="0">
                <a:solidFill>
                  <a:schemeClr val="tx1">
                    <a:alpha val="50000"/>
                  </a:schemeClr>
                </a:solidFill>
              </a:rPr>
              <a:t>par | denali | national park | national | tour | princess</a:t>
            </a:r>
          </a:p>
          <a:p>
            <a:r>
              <a:rPr lang="en-US" sz="1400" dirty="0">
                <a:solidFill>
                  <a:schemeClr val="tx1">
                    <a:alpha val="50000"/>
                  </a:schemeClr>
                </a:solidFill>
              </a:rPr>
              <a:t>| bus | train | rv</a:t>
            </a:r>
          </a:p>
          <a:p>
            <a:endParaRPr lang="en-US" sz="1600" dirty="0"/>
          </a:p>
          <a:p>
            <a:r>
              <a:rPr lang="en-US" sz="2000" b="1" dirty="0"/>
              <a:t>Local scenery</a:t>
            </a:r>
          </a:p>
          <a:p>
            <a:r>
              <a:rPr lang="en-US" sz="1400" dirty="0">
                <a:solidFill>
                  <a:schemeClr val="tx1">
                    <a:alpha val="50000"/>
                  </a:schemeClr>
                </a:solidFill>
              </a:rPr>
              <a:t>view | mountain | great view | deck | beautiful </a:t>
            </a:r>
          </a:p>
          <a:p>
            <a:r>
              <a:rPr lang="en-US" sz="1400" dirty="0">
                <a:solidFill>
                  <a:schemeClr val="tx1">
                    <a:alpha val="50000"/>
                  </a:schemeClr>
                </a:solidFill>
              </a:rPr>
              <a:t>| overlook | view room | beautiful view</a:t>
            </a:r>
          </a:p>
          <a:p>
            <a:endParaRPr lang="en-US" sz="1600" dirty="0"/>
          </a:p>
          <a:p>
            <a:r>
              <a:rPr lang="en-US" sz="2000" b="1" dirty="0"/>
              <a:t>Fishing</a:t>
            </a:r>
          </a:p>
          <a:p>
            <a:r>
              <a:rPr lang="en-US" sz="1400" dirty="0">
                <a:solidFill>
                  <a:schemeClr val="tx1">
                    <a:alpha val="50000"/>
                  </a:schemeClr>
                </a:solidFill>
              </a:rPr>
              <a:t>fishing | fish | guide | salmon | trip | bear | catch | boat </a:t>
            </a:r>
          </a:p>
          <a:p>
            <a:r>
              <a:rPr lang="en-US" sz="1400" dirty="0">
                <a:solidFill>
                  <a:schemeClr val="tx1">
                    <a:alpha val="50000"/>
                  </a:schemeClr>
                </a:solidFill>
              </a:rPr>
              <a:t>| halibut | experience</a:t>
            </a:r>
          </a:p>
        </p:txBody>
      </p:sp>
      <p:pic>
        <p:nvPicPr>
          <p:cNvPr id="3" name="Picture 2" descr="Hotel Bell">
            <a:extLst>
              <a:ext uri="{FF2B5EF4-FFF2-40B4-BE49-F238E27FC236}">
                <a16:creationId xmlns:a16="http://schemas.microsoft.com/office/drawing/2014/main" id="{B666C9F9-2C34-F846-9F02-6BDB53FB72D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380686" y="2097107"/>
            <a:ext cx="429883" cy="429883"/>
          </a:xfrm>
          <a:prstGeom prst="rect">
            <a:avLst/>
          </a:prstGeom>
        </p:spPr>
      </p:pic>
      <p:pic>
        <p:nvPicPr>
          <p:cNvPr id="7" name="Graphic 6" descr="Airplane">
            <a:extLst>
              <a:ext uri="{FF2B5EF4-FFF2-40B4-BE49-F238E27FC236}">
                <a16:creationId xmlns:a16="http://schemas.microsoft.com/office/drawing/2014/main" id="{EC7DB76D-B6D1-BE44-BF60-4067736112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3491" y="1220899"/>
            <a:ext cx="425108" cy="425108"/>
          </a:xfrm>
          <a:prstGeom prst="rect">
            <a:avLst/>
          </a:prstGeom>
        </p:spPr>
      </p:pic>
      <p:pic>
        <p:nvPicPr>
          <p:cNvPr id="11" name="Graphic 10" descr="Couch">
            <a:extLst>
              <a:ext uri="{FF2B5EF4-FFF2-40B4-BE49-F238E27FC236}">
                <a16:creationId xmlns:a16="http://schemas.microsoft.com/office/drawing/2014/main" id="{C136AFE8-D600-BF4A-AC9C-5D9AE2B5D9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5088" y="1978718"/>
            <a:ext cx="457200" cy="457200"/>
          </a:xfrm>
          <a:prstGeom prst="rect">
            <a:avLst/>
          </a:prstGeom>
        </p:spPr>
      </p:pic>
      <p:pic>
        <p:nvPicPr>
          <p:cNvPr id="14" name="Graphic 13" descr="Family with two children">
            <a:extLst>
              <a:ext uri="{FF2B5EF4-FFF2-40B4-BE49-F238E27FC236}">
                <a16:creationId xmlns:a16="http://schemas.microsoft.com/office/drawing/2014/main" id="{540667FF-0622-0549-9C81-ACDFD18AE6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0888" y="2942402"/>
            <a:ext cx="457200" cy="457200"/>
          </a:xfrm>
          <a:prstGeom prst="rect">
            <a:avLst/>
          </a:prstGeom>
        </p:spPr>
      </p:pic>
      <p:pic>
        <p:nvPicPr>
          <p:cNvPr id="17" name="Graphic 16" descr="City">
            <a:extLst>
              <a:ext uri="{FF2B5EF4-FFF2-40B4-BE49-F238E27FC236}">
                <a16:creationId xmlns:a16="http://schemas.microsoft.com/office/drawing/2014/main" id="{621AA9C8-A13C-7345-AD3E-9EF85D4C9F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1134" y="3918440"/>
            <a:ext cx="457200" cy="457200"/>
          </a:xfrm>
          <a:prstGeom prst="rect">
            <a:avLst/>
          </a:prstGeom>
        </p:spPr>
      </p:pic>
      <p:pic>
        <p:nvPicPr>
          <p:cNvPr id="19" name="Graphic 18" descr="Angry face with solid fill">
            <a:extLst>
              <a:ext uri="{FF2B5EF4-FFF2-40B4-BE49-F238E27FC236}">
                <a16:creationId xmlns:a16="http://schemas.microsoft.com/office/drawing/2014/main" id="{979855B7-6613-724E-9316-31A696E3D2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451" y="4919192"/>
            <a:ext cx="429883" cy="429883"/>
          </a:xfrm>
          <a:prstGeom prst="rect">
            <a:avLst/>
          </a:prstGeom>
        </p:spPr>
      </p:pic>
      <p:pic>
        <p:nvPicPr>
          <p:cNvPr id="21" name="Graphic 20" descr="Pizza">
            <a:extLst>
              <a:ext uri="{FF2B5EF4-FFF2-40B4-BE49-F238E27FC236}">
                <a16:creationId xmlns:a16="http://schemas.microsoft.com/office/drawing/2014/main" id="{BC041B28-F1EF-E041-9CF9-906ABBE931A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2712" y="5896488"/>
            <a:ext cx="457200" cy="457200"/>
          </a:xfrm>
          <a:prstGeom prst="rect">
            <a:avLst/>
          </a:prstGeom>
        </p:spPr>
      </p:pic>
      <p:pic>
        <p:nvPicPr>
          <p:cNvPr id="23" name="Graphic 22" descr="Croissant">
            <a:extLst>
              <a:ext uri="{FF2B5EF4-FFF2-40B4-BE49-F238E27FC236}">
                <a16:creationId xmlns:a16="http://schemas.microsoft.com/office/drawing/2014/main" id="{F734DA75-5206-6E48-A154-55DED407A44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80686" y="1133841"/>
            <a:ext cx="429884" cy="429884"/>
          </a:xfrm>
          <a:prstGeom prst="rect">
            <a:avLst/>
          </a:prstGeom>
        </p:spPr>
      </p:pic>
      <p:pic>
        <p:nvPicPr>
          <p:cNvPr id="25" name="Graphic 24" descr="Selfie Stick">
            <a:extLst>
              <a:ext uri="{FF2B5EF4-FFF2-40B4-BE49-F238E27FC236}">
                <a16:creationId xmlns:a16="http://schemas.microsoft.com/office/drawing/2014/main" id="{460F1EC3-2DF5-5447-850D-40B7309972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67027" y="3217490"/>
            <a:ext cx="457200" cy="457200"/>
          </a:xfrm>
          <a:prstGeom prst="rect">
            <a:avLst/>
          </a:prstGeom>
        </p:spPr>
      </p:pic>
      <p:pic>
        <p:nvPicPr>
          <p:cNvPr id="27" name="Graphic 26" descr="Binoculars">
            <a:extLst>
              <a:ext uri="{FF2B5EF4-FFF2-40B4-BE49-F238E27FC236}">
                <a16:creationId xmlns:a16="http://schemas.microsoft.com/office/drawing/2014/main" id="{E910AB32-F333-1F4E-9F78-1755180EBDE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80686" y="4132053"/>
            <a:ext cx="457200" cy="457200"/>
          </a:xfrm>
          <a:prstGeom prst="rect">
            <a:avLst/>
          </a:prstGeom>
        </p:spPr>
      </p:pic>
      <p:pic>
        <p:nvPicPr>
          <p:cNvPr id="29" name="Graphic 28" descr="Fishing">
            <a:extLst>
              <a:ext uri="{FF2B5EF4-FFF2-40B4-BE49-F238E27FC236}">
                <a16:creationId xmlns:a16="http://schemas.microsoft.com/office/drawing/2014/main" id="{A3673DF5-7F90-EB4F-8ADB-B0184A79197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342314" y="5099855"/>
            <a:ext cx="457200" cy="457200"/>
          </a:xfrm>
          <a:prstGeom prst="rect">
            <a:avLst/>
          </a:prstGeom>
        </p:spPr>
      </p:pic>
      <p:sp>
        <p:nvSpPr>
          <p:cNvPr id="6" name="Rounded Rectangle 5">
            <a:extLst>
              <a:ext uri="{FF2B5EF4-FFF2-40B4-BE49-F238E27FC236}">
                <a16:creationId xmlns:a16="http://schemas.microsoft.com/office/drawing/2014/main" id="{92FE47F3-C1D7-534A-959B-5F7F1AB5E897}"/>
              </a:ext>
            </a:extLst>
          </p:cNvPr>
          <p:cNvSpPr/>
          <p:nvPr/>
        </p:nvSpPr>
        <p:spPr>
          <a:xfrm>
            <a:off x="1795661" y="1176344"/>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B2605A4-DC2E-8A47-BC26-70B99217B470}"/>
              </a:ext>
            </a:extLst>
          </p:cNvPr>
          <p:cNvSpPr txBox="1"/>
          <p:nvPr/>
        </p:nvSpPr>
        <p:spPr>
          <a:xfrm>
            <a:off x="1795661" y="1139541"/>
            <a:ext cx="1841158" cy="369332"/>
          </a:xfrm>
          <a:prstGeom prst="rect">
            <a:avLst/>
          </a:prstGeom>
          <a:noFill/>
        </p:spPr>
        <p:txBody>
          <a:bodyPr wrap="square" rtlCol="0">
            <a:spAutoFit/>
          </a:bodyPr>
          <a:lstStyle/>
          <a:p>
            <a:pPr algn="ctr"/>
            <a:r>
              <a:rPr lang="en-US" b="1" dirty="0"/>
              <a:t>34694 reviews</a:t>
            </a:r>
            <a:endParaRPr lang="en-US" dirty="0"/>
          </a:p>
        </p:txBody>
      </p:sp>
      <p:sp>
        <p:nvSpPr>
          <p:cNvPr id="22" name="Rounded Rectangle 21">
            <a:extLst>
              <a:ext uri="{FF2B5EF4-FFF2-40B4-BE49-F238E27FC236}">
                <a16:creationId xmlns:a16="http://schemas.microsoft.com/office/drawing/2014/main" id="{06293B87-8851-C147-AFE3-1F26805ADCF8}"/>
              </a:ext>
            </a:extLst>
          </p:cNvPr>
          <p:cNvSpPr/>
          <p:nvPr/>
        </p:nvSpPr>
        <p:spPr>
          <a:xfrm>
            <a:off x="1712852" y="1932011"/>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AD1A4F4-55F4-704E-B5A4-82AFAB5399A6}"/>
              </a:ext>
            </a:extLst>
          </p:cNvPr>
          <p:cNvSpPr txBox="1"/>
          <p:nvPr/>
        </p:nvSpPr>
        <p:spPr>
          <a:xfrm>
            <a:off x="1712852" y="1895208"/>
            <a:ext cx="1841158" cy="369332"/>
          </a:xfrm>
          <a:prstGeom prst="rect">
            <a:avLst/>
          </a:prstGeom>
          <a:noFill/>
        </p:spPr>
        <p:txBody>
          <a:bodyPr wrap="square" rtlCol="0">
            <a:spAutoFit/>
          </a:bodyPr>
          <a:lstStyle/>
          <a:p>
            <a:pPr algn="ctr"/>
            <a:r>
              <a:rPr lang="en-US" b="1" dirty="0"/>
              <a:t>16772 reviews</a:t>
            </a:r>
            <a:endParaRPr lang="en-US" dirty="0"/>
          </a:p>
        </p:txBody>
      </p:sp>
      <p:sp>
        <p:nvSpPr>
          <p:cNvPr id="26" name="Rounded Rectangle 25">
            <a:extLst>
              <a:ext uri="{FF2B5EF4-FFF2-40B4-BE49-F238E27FC236}">
                <a16:creationId xmlns:a16="http://schemas.microsoft.com/office/drawing/2014/main" id="{65DCED74-8F26-1041-B521-C630EDC47E3D}"/>
              </a:ext>
            </a:extLst>
          </p:cNvPr>
          <p:cNvSpPr/>
          <p:nvPr/>
        </p:nvSpPr>
        <p:spPr>
          <a:xfrm>
            <a:off x="2389047" y="2913395"/>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2163FBB-5B8D-9B4B-BFFE-12920AEA279D}"/>
              </a:ext>
            </a:extLst>
          </p:cNvPr>
          <p:cNvSpPr txBox="1"/>
          <p:nvPr/>
        </p:nvSpPr>
        <p:spPr>
          <a:xfrm>
            <a:off x="2389047" y="2876592"/>
            <a:ext cx="1841158" cy="369332"/>
          </a:xfrm>
          <a:prstGeom prst="rect">
            <a:avLst/>
          </a:prstGeom>
          <a:noFill/>
        </p:spPr>
        <p:txBody>
          <a:bodyPr wrap="square" rtlCol="0">
            <a:spAutoFit/>
          </a:bodyPr>
          <a:lstStyle/>
          <a:p>
            <a:pPr algn="ctr"/>
            <a:r>
              <a:rPr lang="en-US" b="1" dirty="0"/>
              <a:t>22562 reviews</a:t>
            </a:r>
            <a:endParaRPr lang="en-US" dirty="0"/>
          </a:p>
        </p:txBody>
      </p:sp>
      <p:sp>
        <p:nvSpPr>
          <p:cNvPr id="30" name="Rounded Rectangle 29">
            <a:extLst>
              <a:ext uri="{FF2B5EF4-FFF2-40B4-BE49-F238E27FC236}">
                <a16:creationId xmlns:a16="http://schemas.microsoft.com/office/drawing/2014/main" id="{26404BD2-D3B2-3443-8D8D-53E6843659F3}"/>
              </a:ext>
            </a:extLst>
          </p:cNvPr>
          <p:cNvSpPr/>
          <p:nvPr/>
        </p:nvSpPr>
        <p:spPr>
          <a:xfrm>
            <a:off x="2915576" y="3891237"/>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97F0B31-1312-524C-B4E6-D75C4721B667}"/>
              </a:ext>
            </a:extLst>
          </p:cNvPr>
          <p:cNvSpPr txBox="1"/>
          <p:nvPr/>
        </p:nvSpPr>
        <p:spPr>
          <a:xfrm>
            <a:off x="2915576" y="3854434"/>
            <a:ext cx="1841158" cy="369332"/>
          </a:xfrm>
          <a:prstGeom prst="rect">
            <a:avLst/>
          </a:prstGeom>
          <a:noFill/>
        </p:spPr>
        <p:txBody>
          <a:bodyPr wrap="square" rtlCol="0">
            <a:spAutoFit/>
          </a:bodyPr>
          <a:lstStyle/>
          <a:p>
            <a:pPr algn="ctr"/>
            <a:r>
              <a:rPr lang="en-US" b="1" dirty="0"/>
              <a:t>24582 reviews</a:t>
            </a:r>
            <a:endParaRPr lang="en-US" dirty="0"/>
          </a:p>
        </p:txBody>
      </p:sp>
      <p:sp>
        <p:nvSpPr>
          <p:cNvPr id="32" name="Rounded Rectangle 31">
            <a:extLst>
              <a:ext uri="{FF2B5EF4-FFF2-40B4-BE49-F238E27FC236}">
                <a16:creationId xmlns:a16="http://schemas.microsoft.com/office/drawing/2014/main" id="{6D7A10F7-5952-0A44-8A38-683F80B3FC83}"/>
              </a:ext>
            </a:extLst>
          </p:cNvPr>
          <p:cNvSpPr/>
          <p:nvPr/>
        </p:nvSpPr>
        <p:spPr>
          <a:xfrm>
            <a:off x="3126510" y="4832276"/>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EBAC99A-6CDB-B049-8DD5-3103C75EEE3A}"/>
              </a:ext>
            </a:extLst>
          </p:cNvPr>
          <p:cNvSpPr txBox="1"/>
          <p:nvPr/>
        </p:nvSpPr>
        <p:spPr>
          <a:xfrm>
            <a:off x="3126510" y="4795473"/>
            <a:ext cx="1841158" cy="369332"/>
          </a:xfrm>
          <a:prstGeom prst="rect">
            <a:avLst/>
          </a:prstGeom>
          <a:noFill/>
        </p:spPr>
        <p:txBody>
          <a:bodyPr wrap="square" rtlCol="0">
            <a:spAutoFit/>
          </a:bodyPr>
          <a:lstStyle/>
          <a:p>
            <a:pPr algn="ctr"/>
            <a:r>
              <a:rPr lang="en-US" b="1" dirty="0"/>
              <a:t>23634 reviews</a:t>
            </a:r>
            <a:endParaRPr lang="en-US" dirty="0"/>
          </a:p>
        </p:txBody>
      </p:sp>
      <p:sp>
        <p:nvSpPr>
          <p:cNvPr id="34" name="Rounded Rectangle 33">
            <a:extLst>
              <a:ext uri="{FF2B5EF4-FFF2-40B4-BE49-F238E27FC236}">
                <a16:creationId xmlns:a16="http://schemas.microsoft.com/office/drawing/2014/main" id="{ED602B8B-99E7-E048-8D59-C59088C73775}"/>
              </a:ext>
            </a:extLst>
          </p:cNvPr>
          <p:cNvSpPr/>
          <p:nvPr/>
        </p:nvSpPr>
        <p:spPr>
          <a:xfrm>
            <a:off x="1630043" y="5866035"/>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BC4DEDE-A8BB-A349-8A40-5081544A09AF}"/>
              </a:ext>
            </a:extLst>
          </p:cNvPr>
          <p:cNvSpPr txBox="1"/>
          <p:nvPr/>
        </p:nvSpPr>
        <p:spPr>
          <a:xfrm>
            <a:off x="1630043" y="5829232"/>
            <a:ext cx="1841158" cy="369332"/>
          </a:xfrm>
          <a:prstGeom prst="rect">
            <a:avLst/>
          </a:prstGeom>
          <a:noFill/>
        </p:spPr>
        <p:txBody>
          <a:bodyPr wrap="square" rtlCol="0">
            <a:spAutoFit/>
          </a:bodyPr>
          <a:lstStyle/>
          <a:p>
            <a:pPr algn="ctr"/>
            <a:r>
              <a:rPr lang="en-US" b="1" dirty="0"/>
              <a:t>19743 reviews</a:t>
            </a:r>
            <a:endParaRPr lang="en-US" dirty="0"/>
          </a:p>
        </p:txBody>
      </p:sp>
      <p:sp>
        <p:nvSpPr>
          <p:cNvPr id="36" name="Rounded Rectangle 35">
            <a:extLst>
              <a:ext uri="{FF2B5EF4-FFF2-40B4-BE49-F238E27FC236}">
                <a16:creationId xmlns:a16="http://schemas.microsoft.com/office/drawing/2014/main" id="{9595BE27-171D-3F4A-B5AC-0F10B5A11C67}"/>
              </a:ext>
            </a:extLst>
          </p:cNvPr>
          <p:cNvSpPr/>
          <p:nvPr/>
        </p:nvSpPr>
        <p:spPr>
          <a:xfrm>
            <a:off x="6988798" y="1169009"/>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3188B9-9BD1-F34C-91B0-7A9890147B59}"/>
              </a:ext>
            </a:extLst>
          </p:cNvPr>
          <p:cNvSpPr txBox="1"/>
          <p:nvPr/>
        </p:nvSpPr>
        <p:spPr>
          <a:xfrm>
            <a:off x="6988798" y="1132206"/>
            <a:ext cx="1841158" cy="369332"/>
          </a:xfrm>
          <a:prstGeom prst="rect">
            <a:avLst/>
          </a:prstGeom>
          <a:noFill/>
        </p:spPr>
        <p:txBody>
          <a:bodyPr wrap="square" rtlCol="0">
            <a:spAutoFit/>
          </a:bodyPr>
          <a:lstStyle/>
          <a:p>
            <a:pPr algn="ctr"/>
            <a:r>
              <a:rPr lang="en-US" b="1" dirty="0"/>
              <a:t>18128 reviews</a:t>
            </a:r>
            <a:endParaRPr lang="en-US" dirty="0"/>
          </a:p>
        </p:txBody>
      </p:sp>
      <p:sp>
        <p:nvSpPr>
          <p:cNvPr id="38" name="Rounded Rectangle 37">
            <a:extLst>
              <a:ext uri="{FF2B5EF4-FFF2-40B4-BE49-F238E27FC236}">
                <a16:creationId xmlns:a16="http://schemas.microsoft.com/office/drawing/2014/main" id="{7698323F-CF52-C246-85DD-010F91F11067}"/>
              </a:ext>
            </a:extLst>
          </p:cNvPr>
          <p:cNvSpPr/>
          <p:nvPr/>
        </p:nvSpPr>
        <p:spPr>
          <a:xfrm>
            <a:off x="8063922" y="2140123"/>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4E8BDF3-A2BE-734A-B08A-7629C470FF68}"/>
              </a:ext>
            </a:extLst>
          </p:cNvPr>
          <p:cNvSpPr txBox="1"/>
          <p:nvPr/>
        </p:nvSpPr>
        <p:spPr>
          <a:xfrm>
            <a:off x="8063922" y="2103320"/>
            <a:ext cx="1841158" cy="369332"/>
          </a:xfrm>
          <a:prstGeom prst="rect">
            <a:avLst/>
          </a:prstGeom>
          <a:noFill/>
        </p:spPr>
        <p:txBody>
          <a:bodyPr wrap="square" rtlCol="0">
            <a:spAutoFit/>
          </a:bodyPr>
          <a:lstStyle/>
          <a:p>
            <a:pPr algn="ctr"/>
            <a:r>
              <a:rPr lang="en-US" b="1" dirty="0"/>
              <a:t>22408 reviews</a:t>
            </a:r>
            <a:endParaRPr lang="en-US" dirty="0"/>
          </a:p>
        </p:txBody>
      </p:sp>
      <p:sp>
        <p:nvSpPr>
          <p:cNvPr id="40" name="Rounded Rectangle 39">
            <a:extLst>
              <a:ext uri="{FF2B5EF4-FFF2-40B4-BE49-F238E27FC236}">
                <a16:creationId xmlns:a16="http://schemas.microsoft.com/office/drawing/2014/main" id="{55A71FA0-97A5-6447-8A09-10159B132026}"/>
              </a:ext>
            </a:extLst>
          </p:cNvPr>
          <p:cNvSpPr/>
          <p:nvPr/>
        </p:nvSpPr>
        <p:spPr>
          <a:xfrm>
            <a:off x="7483887" y="3181932"/>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633B903-7084-1A45-A6CD-C4920F74BF21}"/>
              </a:ext>
            </a:extLst>
          </p:cNvPr>
          <p:cNvSpPr txBox="1"/>
          <p:nvPr/>
        </p:nvSpPr>
        <p:spPr>
          <a:xfrm>
            <a:off x="7483887" y="3145129"/>
            <a:ext cx="1841158" cy="369332"/>
          </a:xfrm>
          <a:prstGeom prst="rect">
            <a:avLst/>
          </a:prstGeom>
          <a:noFill/>
        </p:spPr>
        <p:txBody>
          <a:bodyPr wrap="square" rtlCol="0">
            <a:spAutoFit/>
          </a:bodyPr>
          <a:lstStyle/>
          <a:p>
            <a:pPr algn="ctr"/>
            <a:r>
              <a:rPr lang="en-US" b="1" dirty="0"/>
              <a:t>16666 reviews</a:t>
            </a:r>
            <a:endParaRPr lang="en-US" dirty="0"/>
          </a:p>
        </p:txBody>
      </p:sp>
      <p:sp>
        <p:nvSpPr>
          <p:cNvPr id="42" name="Rounded Rectangle 41">
            <a:extLst>
              <a:ext uri="{FF2B5EF4-FFF2-40B4-BE49-F238E27FC236}">
                <a16:creationId xmlns:a16="http://schemas.microsoft.com/office/drawing/2014/main" id="{0E0ADD42-8611-1F42-A8A6-CA937A95B9B2}"/>
              </a:ext>
            </a:extLst>
          </p:cNvPr>
          <p:cNvSpPr/>
          <p:nvPr/>
        </p:nvSpPr>
        <p:spPr>
          <a:xfrm>
            <a:off x="7400184" y="4171527"/>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C0EBE89-FEC2-B641-893D-30621FCF791F}"/>
              </a:ext>
            </a:extLst>
          </p:cNvPr>
          <p:cNvSpPr txBox="1"/>
          <p:nvPr/>
        </p:nvSpPr>
        <p:spPr>
          <a:xfrm>
            <a:off x="7400184" y="4134724"/>
            <a:ext cx="1841158" cy="369332"/>
          </a:xfrm>
          <a:prstGeom prst="rect">
            <a:avLst/>
          </a:prstGeom>
          <a:noFill/>
        </p:spPr>
        <p:txBody>
          <a:bodyPr wrap="square" rtlCol="0">
            <a:spAutoFit/>
          </a:bodyPr>
          <a:lstStyle/>
          <a:p>
            <a:pPr algn="ctr"/>
            <a:r>
              <a:rPr lang="en-US" b="1" dirty="0"/>
              <a:t>20514 reviews</a:t>
            </a:r>
            <a:endParaRPr lang="en-US" dirty="0"/>
          </a:p>
        </p:txBody>
      </p:sp>
      <p:sp>
        <p:nvSpPr>
          <p:cNvPr id="44" name="Rounded Rectangle 43">
            <a:extLst>
              <a:ext uri="{FF2B5EF4-FFF2-40B4-BE49-F238E27FC236}">
                <a16:creationId xmlns:a16="http://schemas.microsoft.com/office/drawing/2014/main" id="{3EA68706-D844-7A48-91C3-0E10CC3C633F}"/>
              </a:ext>
            </a:extLst>
          </p:cNvPr>
          <p:cNvSpPr/>
          <p:nvPr/>
        </p:nvSpPr>
        <p:spPr>
          <a:xfrm>
            <a:off x="6783241" y="5120047"/>
            <a:ext cx="1758349" cy="326539"/>
          </a:xfrm>
          <a:custGeom>
            <a:avLst/>
            <a:gdLst>
              <a:gd name="connsiteX0" fmla="*/ 0 w 1758349"/>
              <a:gd name="connsiteY0" fmla="*/ 54424 h 326539"/>
              <a:gd name="connsiteX1" fmla="*/ 54424 w 1758349"/>
              <a:gd name="connsiteY1" fmla="*/ 0 h 326539"/>
              <a:gd name="connsiteX2" fmla="*/ 620753 w 1758349"/>
              <a:gd name="connsiteY2" fmla="*/ 0 h 326539"/>
              <a:gd name="connsiteX3" fmla="*/ 1170586 w 1758349"/>
              <a:gd name="connsiteY3" fmla="*/ 0 h 326539"/>
              <a:gd name="connsiteX4" fmla="*/ 1703925 w 1758349"/>
              <a:gd name="connsiteY4" fmla="*/ 0 h 326539"/>
              <a:gd name="connsiteX5" fmla="*/ 1758349 w 1758349"/>
              <a:gd name="connsiteY5" fmla="*/ 54424 h 326539"/>
              <a:gd name="connsiteX6" fmla="*/ 1758349 w 1758349"/>
              <a:gd name="connsiteY6" fmla="*/ 272115 h 326539"/>
              <a:gd name="connsiteX7" fmla="*/ 1703925 w 1758349"/>
              <a:gd name="connsiteY7" fmla="*/ 326539 h 326539"/>
              <a:gd name="connsiteX8" fmla="*/ 1137596 w 1758349"/>
              <a:gd name="connsiteY8" fmla="*/ 326539 h 326539"/>
              <a:gd name="connsiteX9" fmla="*/ 637248 w 1758349"/>
              <a:gd name="connsiteY9" fmla="*/ 326539 h 326539"/>
              <a:gd name="connsiteX10" fmla="*/ 54424 w 1758349"/>
              <a:gd name="connsiteY10" fmla="*/ 326539 h 326539"/>
              <a:gd name="connsiteX11" fmla="*/ 0 w 1758349"/>
              <a:gd name="connsiteY11" fmla="*/ 272115 h 326539"/>
              <a:gd name="connsiteX12" fmla="*/ 0 w 1758349"/>
              <a:gd name="connsiteY12" fmla="*/ 54424 h 32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349" h="326539" fill="none" extrusionOk="0">
                <a:moveTo>
                  <a:pt x="0" y="54424"/>
                </a:moveTo>
                <a:cubicBezTo>
                  <a:pt x="-1641" y="24636"/>
                  <a:pt x="21625" y="-1891"/>
                  <a:pt x="54424" y="0"/>
                </a:cubicBezTo>
                <a:cubicBezTo>
                  <a:pt x="271870" y="8273"/>
                  <a:pt x="359848" y="26106"/>
                  <a:pt x="620753" y="0"/>
                </a:cubicBezTo>
                <a:cubicBezTo>
                  <a:pt x="881658" y="-26106"/>
                  <a:pt x="1022488" y="-5343"/>
                  <a:pt x="1170586" y="0"/>
                </a:cubicBezTo>
                <a:cubicBezTo>
                  <a:pt x="1318684" y="5343"/>
                  <a:pt x="1512625" y="-26418"/>
                  <a:pt x="1703925" y="0"/>
                </a:cubicBezTo>
                <a:cubicBezTo>
                  <a:pt x="1730510" y="143"/>
                  <a:pt x="1760085" y="21237"/>
                  <a:pt x="1758349" y="54424"/>
                </a:cubicBezTo>
                <a:cubicBezTo>
                  <a:pt x="1751323" y="132505"/>
                  <a:pt x="1761707" y="175103"/>
                  <a:pt x="1758349" y="272115"/>
                </a:cubicBezTo>
                <a:cubicBezTo>
                  <a:pt x="1759080" y="303621"/>
                  <a:pt x="1727356" y="330034"/>
                  <a:pt x="1703925" y="326539"/>
                </a:cubicBezTo>
                <a:cubicBezTo>
                  <a:pt x="1551763" y="312333"/>
                  <a:pt x="1411978" y="316670"/>
                  <a:pt x="1137596" y="326539"/>
                </a:cubicBezTo>
                <a:cubicBezTo>
                  <a:pt x="863214" y="336408"/>
                  <a:pt x="764169" y="338261"/>
                  <a:pt x="637248" y="326539"/>
                </a:cubicBezTo>
                <a:cubicBezTo>
                  <a:pt x="510327" y="314817"/>
                  <a:pt x="257908" y="330431"/>
                  <a:pt x="54424" y="326539"/>
                </a:cubicBezTo>
                <a:cubicBezTo>
                  <a:pt x="25322" y="326874"/>
                  <a:pt x="1518" y="307286"/>
                  <a:pt x="0" y="272115"/>
                </a:cubicBezTo>
                <a:cubicBezTo>
                  <a:pt x="-9036" y="181656"/>
                  <a:pt x="2296" y="138788"/>
                  <a:pt x="0" y="54424"/>
                </a:cubicBezTo>
                <a:close/>
              </a:path>
              <a:path w="1758349" h="326539" stroke="0" extrusionOk="0">
                <a:moveTo>
                  <a:pt x="0" y="54424"/>
                </a:moveTo>
                <a:cubicBezTo>
                  <a:pt x="-1592" y="23384"/>
                  <a:pt x="22198" y="814"/>
                  <a:pt x="54424" y="0"/>
                </a:cubicBezTo>
                <a:cubicBezTo>
                  <a:pt x="275653" y="23276"/>
                  <a:pt x="433801" y="19969"/>
                  <a:pt x="637248" y="0"/>
                </a:cubicBezTo>
                <a:cubicBezTo>
                  <a:pt x="840695" y="-19969"/>
                  <a:pt x="933415" y="11857"/>
                  <a:pt x="1170586" y="0"/>
                </a:cubicBezTo>
                <a:cubicBezTo>
                  <a:pt x="1407757" y="-11857"/>
                  <a:pt x="1566890" y="-9001"/>
                  <a:pt x="1703925" y="0"/>
                </a:cubicBezTo>
                <a:cubicBezTo>
                  <a:pt x="1732282" y="-5480"/>
                  <a:pt x="1759615" y="19682"/>
                  <a:pt x="1758349" y="54424"/>
                </a:cubicBezTo>
                <a:cubicBezTo>
                  <a:pt x="1758249" y="144681"/>
                  <a:pt x="1752195" y="226029"/>
                  <a:pt x="1758349" y="272115"/>
                </a:cubicBezTo>
                <a:cubicBezTo>
                  <a:pt x="1757835" y="297274"/>
                  <a:pt x="1731780" y="329601"/>
                  <a:pt x="1703925" y="326539"/>
                </a:cubicBezTo>
                <a:cubicBezTo>
                  <a:pt x="1521586" y="325797"/>
                  <a:pt x="1319142" y="331852"/>
                  <a:pt x="1187081" y="326539"/>
                </a:cubicBezTo>
                <a:cubicBezTo>
                  <a:pt x="1055020" y="321226"/>
                  <a:pt x="851000" y="327432"/>
                  <a:pt x="637248" y="326539"/>
                </a:cubicBezTo>
                <a:cubicBezTo>
                  <a:pt x="423496" y="325646"/>
                  <a:pt x="200631" y="309211"/>
                  <a:pt x="54424" y="326539"/>
                </a:cubicBezTo>
                <a:cubicBezTo>
                  <a:pt x="26788" y="324145"/>
                  <a:pt x="5574" y="298579"/>
                  <a:pt x="0" y="272115"/>
                </a:cubicBezTo>
                <a:cubicBezTo>
                  <a:pt x="-7455" y="172458"/>
                  <a:pt x="-3204" y="114274"/>
                  <a:pt x="0" y="54424"/>
                </a:cubicBezTo>
                <a:close/>
              </a:path>
            </a:pathLst>
          </a:custGeom>
          <a:solidFill>
            <a:srgbClr val="FFE676"/>
          </a:solidFill>
          <a:ln>
            <a:solidFill>
              <a:srgbClr val="FFE676"/>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385C56E-C87B-6946-88F8-00650FCC916E}"/>
              </a:ext>
            </a:extLst>
          </p:cNvPr>
          <p:cNvSpPr txBox="1"/>
          <p:nvPr/>
        </p:nvSpPr>
        <p:spPr>
          <a:xfrm>
            <a:off x="6783241" y="5083244"/>
            <a:ext cx="1841158" cy="369332"/>
          </a:xfrm>
          <a:prstGeom prst="rect">
            <a:avLst/>
          </a:prstGeom>
          <a:noFill/>
        </p:spPr>
        <p:txBody>
          <a:bodyPr wrap="square" rtlCol="0">
            <a:spAutoFit/>
          </a:bodyPr>
          <a:lstStyle/>
          <a:p>
            <a:pPr algn="ctr"/>
            <a:r>
              <a:rPr lang="en-US" b="1" dirty="0"/>
              <a:t>9382 reviews</a:t>
            </a:r>
            <a:endParaRPr lang="en-US" dirty="0"/>
          </a:p>
        </p:txBody>
      </p:sp>
      <p:sp>
        <p:nvSpPr>
          <p:cNvPr id="46" name="Rounded Rectangle 45">
            <a:extLst>
              <a:ext uri="{FF2B5EF4-FFF2-40B4-BE49-F238E27FC236}">
                <a16:creationId xmlns:a16="http://schemas.microsoft.com/office/drawing/2014/main" id="{1A5DF1B9-C356-0B48-B4F7-B6AD06789394}"/>
              </a:ext>
            </a:extLst>
          </p:cNvPr>
          <p:cNvSpPr/>
          <p:nvPr/>
        </p:nvSpPr>
        <p:spPr>
          <a:xfrm>
            <a:off x="10322894" y="2453008"/>
            <a:ext cx="1714722" cy="789323"/>
          </a:xfrm>
          <a:custGeom>
            <a:avLst/>
            <a:gdLst>
              <a:gd name="connsiteX0" fmla="*/ 0 w 1714722"/>
              <a:gd name="connsiteY0" fmla="*/ 131556 h 789323"/>
              <a:gd name="connsiteX1" fmla="*/ 131556 w 1714722"/>
              <a:gd name="connsiteY1" fmla="*/ 0 h 789323"/>
              <a:gd name="connsiteX2" fmla="*/ 629942 w 1714722"/>
              <a:gd name="connsiteY2" fmla="*/ 0 h 789323"/>
              <a:gd name="connsiteX3" fmla="*/ 1113812 w 1714722"/>
              <a:gd name="connsiteY3" fmla="*/ 0 h 789323"/>
              <a:gd name="connsiteX4" fmla="*/ 1583166 w 1714722"/>
              <a:gd name="connsiteY4" fmla="*/ 0 h 789323"/>
              <a:gd name="connsiteX5" fmla="*/ 1714722 w 1714722"/>
              <a:gd name="connsiteY5" fmla="*/ 131556 h 789323"/>
              <a:gd name="connsiteX6" fmla="*/ 1714722 w 1714722"/>
              <a:gd name="connsiteY6" fmla="*/ 657767 h 789323"/>
              <a:gd name="connsiteX7" fmla="*/ 1583166 w 1714722"/>
              <a:gd name="connsiteY7" fmla="*/ 789323 h 789323"/>
              <a:gd name="connsiteX8" fmla="*/ 1084780 w 1714722"/>
              <a:gd name="connsiteY8" fmla="*/ 789323 h 789323"/>
              <a:gd name="connsiteX9" fmla="*/ 644458 w 1714722"/>
              <a:gd name="connsiteY9" fmla="*/ 789323 h 789323"/>
              <a:gd name="connsiteX10" fmla="*/ 131556 w 1714722"/>
              <a:gd name="connsiteY10" fmla="*/ 789323 h 789323"/>
              <a:gd name="connsiteX11" fmla="*/ 0 w 1714722"/>
              <a:gd name="connsiteY11" fmla="*/ 657767 h 789323"/>
              <a:gd name="connsiteX12" fmla="*/ 0 w 1714722"/>
              <a:gd name="connsiteY12" fmla="*/ 131556 h 78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722" h="789323" fill="none" extrusionOk="0">
                <a:moveTo>
                  <a:pt x="0" y="131556"/>
                </a:moveTo>
                <a:cubicBezTo>
                  <a:pt x="-9562" y="60470"/>
                  <a:pt x="50284" y="-5945"/>
                  <a:pt x="131556" y="0"/>
                </a:cubicBezTo>
                <a:cubicBezTo>
                  <a:pt x="373396" y="-9795"/>
                  <a:pt x="403895" y="-20127"/>
                  <a:pt x="629942" y="0"/>
                </a:cubicBezTo>
                <a:cubicBezTo>
                  <a:pt x="855989" y="20127"/>
                  <a:pt x="937239" y="-16118"/>
                  <a:pt x="1113812" y="0"/>
                </a:cubicBezTo>
                <a:cubicBezTo>
                  <a:pt x="1290385" y="16118"/>
                  <a:pt x="1391103" y="-11902"/>
                  <a:pt x="1583166" y="0"/>
                </a:cubicBezTo>
                <a:cubicBezTo>
                  <a:pt x="1646107" y="400"/>
                  <a:pt x="1721210" y="47204"/>
                  <a:pt x="1714722" y="131556"/>
                </a:cubicBezTo>
                <a:cubicBezTo>
                  <a:pt x="1696983" y="302137"/>
                  <a:pt x="1711791" y="439998"/>
                  <a:pt x="1714722" y="657767"/>
                </a:cubicBezTo>
                <a:cubicBezTo>
                  <a:pt x="1721015" y="742883"/>
                  <a:pt x="1640452" y="797428"/>
                  <a:pt x="1583166" y="789323"/>
                </a:cubicBezTo>
                <a:cubicBezTo>
                  <a:pt x="1378759" y="798150"/>
                  <a:pt x="1251000" y="812740"/>
                  <a:pt x="1084780" y="789323"/>
                </a:cubicBezTo>
                <a:cubicBezTo>
                  <a:pt x="918560" y="765906"/>
                  <a:pt x="740341" y="784408"/>
                  <a:pt x="644458" y="789323"/>
                </a:cubicBezTo>
                <a:cubicBezTo>
                  <a:pt x="548575" y="794238"/>
                  <a:pt x="258459" y="790733"/>
                  <a:pt x="131556" y="789323"/>
                </a:cubicBezTo>
                <a:cubicBezTo>
                  <a:pt x="74378" y="794740"/>
                  <a:pt x="4689" y="746216"/>
                  <a:pt x="0" y="657767"/>
                </a:cubicBezTo>
                <a:cubicBezTo>
                  <a:pt x="4312" y="524604"/>
                  <a:pt x="-541" y="380016"/>
                  <a:pt x="0" y="131556"/>
                </a:cubicBezTo>
                <a:close/>
              </a:path>
              <a:path w="1714722" h="789323" stroke="0" extrusionOk="0">
                <a:moveTo>
                  <a:pt x="0" y="131556"/>
                </a:moveTo>
                <a:cubicBezTo>
                  <a:pt x="-14996" y="49650"/>
                  <a:pt x="42533" y="6143"/>
                  <a:pt x="131556" y="0"/>
                </a:cubicBezTo>
                <a:cubicBezTo>
                  <a:pt x="377699" y="21677"/>
                  <a:pt x="434018" y="14420"/>
                  <a:pt x="644458" y="0"/>
                </a:cubicBezTo>
                <a:cubicBezTo>
                  <a:pt x="854898" y="-14420"/>
                  <a:pt x="977964" y="22757"/>
                  <a:pt x="1113812" y="0"/>
                </a:cubicBezTo>
                <a:cubicBezTo>
                  <a:pt x="1249660" y="-22757"/>
                  <a:pt x="1477762" y="-23028"/>
                  <a:pt x="1583166" y="0"/>
                </a:cubicBezTo>
                <a:cubicBezTo>
                  <a:pt x="1651598" y="-13606"/>
                  <a:pt x="1717840" y="47363"/>
                  <a:pt x="1714722" y="131556"/>
                </a:cubicBezTo>
                <a:cubicBezTo>
                  <a:pt x="1708513" y="368324"/>
                  <a:pt x="1698560" y="409988"/>
                  <a:pt x="1714722" y="657767"/>
                </a:cubicBezTo>
                <a:cubicBezTo>
                  <a:pt x="1714516" y="728460"/>
                  <a:pt x="1654162" y="791630"/>
                  <a:pt x="1583166" y="789323"/>
                </a:cubicBezTo>
                <a:cubicBezTo>
                  <a:pt x="1458629" y="801467"/>
                  <a:pt x="1296832" y="768697"/>
                  <a:pt x="1128328" y="789323"/>
                </a:cubicBezTo>
                <a:cubicBezTo>
                  <a:pt x="959824" y="809949"/>
                  <a:pt x="869886" y="802664"/>
                  <a:pt x="644458" y="789323"/>
                </a:cubicBezTo>
                <a:cubicBezTo>
                  <a:pt x="419030" y="775983"/>
                  <a:pt x="338724" y="803081"/>
                  <a:pt x="131556" y="789323"/>
                </a:cubicBezTo>
                <a:cubicBezTo>
                  <a:pt x="63544" y="784734"/>
                  <a:pt x="3240" y="728334"/>
                  <a:pt x="0" y="657767"/>
                </a:cubicBezTo>
                <a:cubicBezTo>
                  <a:pt x="23252" y="501428"/>
                  <a:pt x="-21469" y="347403"/>
                  <a:pt x="0" y="131556"/>
                </a:cubicBezTo>
                <a:close/>
              </a:path>
            </a:pathLst>
          </a:custGeom>
          <a:solidFill>
            <a:schemeClr val="bg2"/>
          </a:solidFill>
          <a:ln>
            <a:solidFill>
              <a:schemeClr val="bg2"/>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C28844D9-FC87-B947-BD2F-151FDCFE379C}"/>
              </a:ext>
            </a:extLst>
          </p:cNvPr>
          <p:cNvSpPr txBox="1"/>
          <p:nvPr/>
        </p:nvSpPr>
        <p:spPr>
          <a:xfrm>
            <a:off x="10294185" y="2533362"/>
            <a:ext cx="1772139" cy="646331"/>
          </a:xfrm>
          <a:prstGeom prst="rect">
            <a:avLst/>
          </a:prstGeom>
          <a:noFill/>
        </p:spPr>
        <p:txBody>
          <a:bodyPr wrap="square" rtlCol="0">
            <a:spAutoFit/>
          </a:bodyPr>
          <a:lstStyle/>
          <a:p>
            <a:pPr algn="ctr"/>
            <a:r>
              <a:rPr lang="en-US" b="1" dirty="0"/>
              <a:t>CorEx parameters</a:t>
            </a:r>
          </a:p>
        </p:txBody>
      </p:sp>
      <p:sp>
        <p:nvSpPr>
          <p:cNvPr id="48" name="TextBox 47">
            <a:extLst>
              <a:ext uri="{FF2B5EF4-FFF2-40B4-BE49-F238E27FC236}">
                <a16:creationId xmlns:a16="http://schemas.microsoft.com/office/drawing/2014/main" id="{6ED164F8-1882-CF4D-8BBD-F88DBF05F6B0}"/>
              </a:ext>
            </a:extLst>
          </p:cNvPr>
          <p:cNvSpPr txBox="1"/>
          <p:nvPr/>
        </p:nvSpPr>
        <p:spPr>
          <a:xfrm>
            <a:off x="10128643" y="3293105"/>
            <a:ext cx="2051510" cy="2970044"/>
          </a:xfrm>
          <a:prstGeom prst="rect">
            <a:avLst/>
          </a:prstGeom>
          <a:noFill/>
        </p:spPr>
        <p:txBody>
          <a:bodyPr wrap="square" rtlCol="0">
            <a:spAutoFit/>
          </a:bodyPr>
          <a:lstStyle/>
          <a:p>
            <a:pPr algn="ctr"/>
            <a:r>
              <a:rPr lang="en-US" sz="1300" u="sng" dirty="0"/>
              <a:t>Vectorizer</a:t>
            </a:r>
          </a:p>
          <a:p>
            <a:pPr algn="ctr"/>
            <a:r>
              <a:rPr lang="en-US" sz="1100" dirty="0"/>
              <a:t>TfidfVectorizer</a:t>
            </a:r>
          </a:p>
          <a:p>
            <a:pPr algn="ctr"/>
            <a:endParaRPr lang="en-US" sz="1400" dirty="0"/>
          </a:p>
          <a:p>
            <a:pPr algn="ctr"/>
            <a:r>
              <a:rPr lang="en-US" sz="1300" u="sng" dirty="0"/>
              <a:t>max_df</a:t>
            </a:r>
          </a:p>
          <a:p>
            <a:pPr algn="ctr"/>
            <a:r>
              <a:rPr lang="en-US" sz="1100" dirty="0"/>
              <a:t>0.5</a:t>
            </a:r>
            <a:endParaRPr lang="en-US" sz="1400" dirty="0"/>
          </a:p>
          <a:p>
            <a:pPr algn="ctr"/>
            <a:endParaRPr lang="en-US" sz="1400" dirty="0"/>
          </a:p>
          <a:p>
            <a:pPr algn="ctr"/>
            <a:r>
              <a:rPr lang="en-US" sz="1300" u="sng" dirty="0"/>
              <a:t>min_df</a:t>
            </a:r>
          </a:p>
          <a:p>
            <a:pPr algn="ctr"/>
            <a:r>
              <a:rPr lang="en-US" sz="1100" dirty="0"/>
              <a:t>5</a:t>
            </a:r>
          </a:p>
          <a:p>
            <a:pPr algn="ctr"/>
            <a:endParaRPr lang="en-US" sz="1400" dirty="0"/>
          </a:p>
          <a:p>
            <a:pPr algn="ctr"/>
            <a:r>
              <a:rPr lang="en-US" sz="1300" u="sng" dirty="0"/>
              <a:t>ngram_range</a:t>
            </a:r>
          </a:p>
          <a:p>
            <a:pPr algn="ctr"/>
            <a:r>
              <a:rPr lang="en-US" sz="1100" dirty="0"/>
              <a:t>(1, 2)</a:t>
            </a:r>
          </a:p>
          <a:p>
            <a:pPr algn="ctr"/>
            <a:r>
              <a:rPr lang="en-US" sz="1400" dirty="0"/>
              <a:t>  </a:t>
            </a:r>
          </a:p>
          <a:p>
            <a:pPr algn="ctr"/>
            <a:r>
              <a:rPr lang="en-US" sz="1300" u="sng" dirty="0"/>
              <a:t>anchors</a:t>
            </a:r>
          </a:p>
          <a:p>
            <a:pPr algn="ctr"/>
            <a:r>
              <a:rPr lang="en-US" sz="1100" dirty="0"/>
              <a:t> ["hotel", "lodge"]</a:t>
            </a:r>
          </a:p>
          <a:p>
            <a:pPr algn="ctr"/>
            <a:r>
              <a:rPr lang="en-US" sz="1100" dirty="0"/>
              <a:t>["aurora", "northern lights"]</a:t>
            </a:r>
          </a:p>
        </p:txBody>
      </p:sp>
      <p:sp>
        <p:nvSpPr>
          <p:cNvPr id="49" name="TextBox 48">
            <a:extLst>
              <a:ext uri="{FF2B5EF4-FFF2-40B4-BE49-F238E27FC236}">
                <a16:creationId xmlns:a16="http://schemas.microsoft.com/office/drawing/2014/main" id="{F389F7A8-0075-BC48-9D91-A2124EE4ADF2}"/>
              </a:ext>
            </a:extLst>
          </p:cNvPr>
          <p:cNvSpPr txBox="1"/>
          <p:nvPr/>
        </p:nvSpPr>
        <p:spPr>
          <a:xfrm>
            <a:off x="898125" y="291758"/>
            <a:ext cx="8526162" cy="646331"/>
          </a:xfrm>
          <a:prstGeom prst="rect">
            <a:avLst/>
          </a:prstGeom>
          <a:noFill/>
        </p:spPr>
        <p:txBody>
          <a:bodyPr wrap="square" rtlCol="0">
            <a:spAutoFit/>
          </a:bodyPr>
          <a:lstStyle/>
          <a:p>
            <a:pPr algn="ctr"/>
            <a:r>
              <a:rPr lang="en-US" sz="3600" b="1" dirty="0">
                <a:solidFill>
                  <a:schemeClr val="tx1">
                    <a:alpha val="80000"/>
                  </a:schemeClr>
                </a:solidFill>
              </a:rPr>
              <a:t>11 topics</a:t>
            </a:r>
          </a:p>
        </p:txBody>
      </p:sp>
      <p:sp>
        <p:nvSpPr>
          <p:cNvPr id="50" name="Rounded Rectangle 49">
            <a:extLst>
              <a:ext uri="{FF2B5EF4-FFF2-40B4-BE49-F238E27FC236}">
                <a16:creationId xmlns:a16="http://schemas.microsoft.com/office/drawing/2014/main" id="{08DE69C2-42AD-4848-A6BB-F4C0DF0C0446}"/>
              </a:ext>
            </a:extLst>
          </p:cNvPr>
          <p:cNvSpPr/>
          <p:nvPr/>
        </p:nvSpPr>
        <p:spPr>
          <a:xfrm>
            <a:off x="4067632" y="317873"/>
            <a:ext cx="2187147" cy="646331"/>
          </a:xfrm>
          <a:custGeom>
            <a:avLst/>
            <a:gdLst>
              <a:gd name="connsiteX0" fmla="*/ 0 w 2187147"/>
              <a:gd name="connsiteY0" fmla="*/ 107724 h 646331"/>
              <a:gd name="connsiteX1" fmla="*/ 107724 w 2187147"/>
              <a:gd name="connsiteY1" fmla="*/ 0 h 646331"/>
              <a:gd name="connsiteX2" fmla="*/ 784674 w 2187147"/>
              <a:gd name="connsiteY2" fmla="*/ 0 h 646331"/>
              <a:gd name="connsiteX3" fmla="*/ 1441907 w 2187147"/>
              <a:gd name="connsiteY3" fmla="*/ 0 h 646331"/>
              <a:gd name="connsiteX4" fmla="*/ 2079423 w 2187147"/>
              <a:gd name="connsiteY4" fmla="*/ 0 h 646331"/>
              <a:gd name="connsiteX5" fmla="*/ 2187147 w 2187147"/>
              <a:gd name="connsiteY5" fmla="*/ 107724 h 646331"/>
              <a:gd name="connsiteX6" fmla="*/ 2187147 w 2187147"/>
              <a:gd name="connsiteY6" fmla="*/ 538607 h 646331"/>
              <a:gd name="connsiteX7" fmla="*/ 2079423 w 2187147"/>
              <a:gd name="connsiteY7" fmla="*/ 646331 h 646331"/>
              <a:gd name="connsiteX8" fmla="*/ 1402473 w 2187147"/>
              <a:gd name="connsiteY8" fmla="*/ 646331 h 646331"/>
              <a:gd name="connsiteX9" fmla="*/ 804391 w 2187147"/>
              <a:gd name="connsiteY9" fmla="*/ 646331 h 646331"/>
              <a:gd name="connsiteX10" fmla="*/ 107724 w 2187147"/>
              <a:gd name="connsiteY10" fmla="*/ 646331 h 646331"/>
              <a:gd name="connsiteX11" fmla="*/ 0 w 2187147"/>
              <a:gd name="connsiteY11" fmla="*/ 538607 h 646331"/>
              <a:gd name="connsiteX12" fmla="*/ 0 w 2187147"/>
              <a:gd name="connsiteY12" fmla="*/ 107724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7147" h="646331" fill="none" extrusionOk="0">
                <a:moveTo>
                  <a:pt x="0" y="107724"/>
                </a:moveTo>
                <a:cubicBezTo>
                  <a:pt x="-4519" y="48972"/>
                  <a:pt x="44446" y="-2611"/>
                  <a:pt x="107724" y="0"/>
                </a:cubicBezTo>
                <a:cubicBezTo>
                  <a:pt x="311523" y="1687"/>
                  <a:pt x="517465" y="2908"/>
                  <a:pt x="784674" y="0"/>
                </a:cubicBezTo>
                <a:cubicBezTo>
                  <a:pt x="1051883" y="-2908"/>
                  <a:pt x="1262837" y="18695"/>
                  <a:pt x="1441907" y="0"/>
                </a:cubicBezTo>
                <a:cubicBezTo>
                  <a:pt x="1620977" y="-18695"/>
                  <a:pt x="1790660" y="5892"/>
                  <a:pt x="2079423" y="0"/>
                </a:cubicBezTo>
                <a:cubicBezTo>
                  <a:pt x="2131438" y="308"/>
                  <a:pt x="2188741" y="45356"/>
                  <a:pt x="2187147" y="107724"/>
                </a:cubicBezTo>
                <a:cubicBezTo>
                  <a:pt x="2179872" y="204165"/>
                  <a:pt x="2182958" y="379568"/>
                  <a:pt x="2187147" y="538607"/>
                </a:cubicBezTo>
                <a:cubicBezTo>
                  <a:pt x="2190445" y="604630"/>
                  <a:pt x="2134465" y="648679"/>
                  <a:pt x="2079423" y="646331"/>
                </a:cubicBezTo>
                <a:cubicBezTo>
                  <a:pt x="1782933" y="644968"/>
                  <a:pt x="1734723" y="678955"/>
                  <a:pt x="1402473" y="646331"/>
                </a:cubicBezTo>
                <a:cubicBezTo>
                  <a:pt x="1070223" y="613708"/>
                  <a:pt x="934517" y="642200"/>
                  <a:pt x="804391" y="646331"/>
                </a:cubicBezTo>
                <a:cubicBezTo>
                  <a:pt x="674265" y="650462"/>
                  <a:pt x="293687" y="616444"/>
                  <a:pt x="107724" y="646331"/>
                </a:cubicBezTo>
                <a:cubicBezTo>
                  <a:pt x="57969" y="649740"/>
                  <a:pt x="449" y="599613"/>
                  <a:pt x="0" y="538607"/>
                </a:cubicBezTo>
                <a:cubicBezTo>
                  <a:pt x="17467" y="424849"/>
                  <a:pt x="-8067" y="194141"/>
                  <a:pt x="0" y="107724"/>
                </a:cubicBezTo>
                <a:close/>
              </a:path>
              <a:path w="2187147" h="646331" stroke="0" extrusionOk="0">
                <a:moveTo>
                  <a:pt x="0" y="107724"/>
                </a:moveTo>
                <a:cubicBezTo>
                  <a:pt x="-12155" y="40733"/>
                  <a:pt x="44759" y="1303"/>
                  <a:pt x="107724" y="0"/>
                </a:cubicBezTo>
                <a:cubicBezTo>
                  <a:pt x="301349" y="-7822"/>
                  <a:pt x="569812" y="-15764"/>
                  <a:pt x="804391" y="0"/>
                </a:cubicBezTo>
                <a:cubicBezTo>
                  <a:pt x="1038970" y="15764"/>
                  <a:pt x="1293120" y="-27053"/>
                  <a:pt x="1441907" y="0"/>
                </a:cubicBezTo>
                <a:cubicBezTo>
                  <a:pt x="1590694" y="27053"/>
                  <a:pt x="1931409" y="-28944"/>
                  <a:pt x="2079423" y="0"/>
                </a:cubicBezTo>
                <a:cubicBezTo>
                  <a:pt x="2136434" y="-7999"/>
                  <a:pt x="2188670" y="42594"/>
                  <a:pt x="2187147" y="107724"/>
                </a:cubicBezTo>
                <a:cubicBezTo>
                  <a:pt x="2192099" y="243522"/>
                  <a:pt x="2175154" y="341181"/>
                  <a:pt x="2187147" y="538607"/>
                </a:cubicBezTo>
                <a:cubicBezTo>
                  <a:pt x="2186260" y="589641"/>
                  <a:pt x="2132399" y="655389"/>
                  <a:pt x="2079423" y="646331"/>
                </a:cubicBezTo>
                <a:cubicBezTo>
                  <a:pt x="1929639" y="666584"/>
                  <a:pt x="1769488" y="655905"/>
                  <a:pt x="1461624" y="646331"/>
                </a:cubicBezTo>
                <a:cubicBezTo>
                  <a:pt x="1153760" y="636757"/>
                  <a:pt x="1011851" y="621491"/>
                  <a:pt x="804391" y="646331"/>
                </a:cubicBezTo>
                <a:cubicBezTo>
                  <a:pt x="596931" y="671171"/>
                  <a:pt x="451070" y="633304"/>
                  <a:pt x="107724" y="646331"/>
                </a:cubicBezTo>
                <a:cubicBezTo>
                  <a:pt x="57549" y="637122"/>
                  <a:pt x="9504" y="591973"/>
                  <a:pt x="0" y="538607"/>
                </a:cubicBezTo>
                <a:cubicBezTo>
                  <a:pt x="20314" y="335774"/>
                  <a:pt x="9500" y="274364"/>
                  <a:pt x="0" y="107724"/>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Tree>
    <p:extLst>
      <p:ext uri="{BB962C8B-B14F-4D97-AF65-F5344CB8AC3E}">
        <p14:creationId xmlns:p14="http://schemas.microsoft.com/office/powerpoint/2010/main" val="3995774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CF2D4E3F-18DE-7842-8E20-960466CDC127}"/>
              </a:ext>
            </a:extLst>
          </p:cNvPr>
          <p:cNvSpPr/>
          <p:nvPr/>
        </p:nvSpPr>
        <p:spPr>
          <a:xfrm rot="4124245">
            <a:off x="10355960" y="254564"/>
            <a:ext cx="1620570" cy="1570745"/>
          </a:xfrm>
          <a:custGeom>
            <a:avLst/>
            <a:gdLst>
              <a:gd name="connsiteX0" fmla="*/ 0 w 1620570"/>
              <a:gd name="connsiteY0" fmla="*/ 785373 h 1570745"/>
              <a:gd name="connsiteX1" fmla="*/ 810285 w 1620570"/>
              <a:gd name="connsiteY1" fmla="*/ 0 h 1570745"/>
              <a:gd name="connsiteX2" fmla="*/ 1620570 w 1620570"/>
              <a:gd name="connsiteY2" fmla="*/ 785373 h 1570745"/>
              <a:gd name="connsiteX3" fmla="*/ 810285 w 1620570"/>
              <a:gd name="connsiteY3" fmla="*/ 1570746 h 1570745"/>
              <a:gd name="connsiteX4" fmla="*/ 0 w 1620570"/>
              <a:gd name="connsiteY4" fmla="*/ 785373 h 157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570" h="1570745" fill="none" extrusionOk="0">
                <a:moveTo>
                  <a:pt x="0" y="785373"/>
                </a:moveTo>
                <a:cubicBezTo>
                  <a:pt x="37242" y="356041"/>
                  <a:pt x="372448" y="-19902"/>
                  <a:pt x="810285" y="0"/>
                </a:cubicBezTo>
                <a:cubicBezTo>
                  <a:pt x="1165874" y="-14076"/>
                  <a:pt x="1580162" y="389667"/>
                  <a:pt x="1620570" y="785373"/>
                </a:cubicBezTo>
                <a:cubicBezTo>
                  <a:pt x="1618105" y="1195617"/>
                  <a:pt x="1216232" y="1628504"/>
                  <a:pt x="810285" y="1570746"/>
                </a:cubicBezTo>
                <a:cubicBezTo>
                  <a:pt x="405344" y="1594577"/>
                  <a:pt x="32292" y="1226887"/>
                  <a:pt x="0" y="785373"/>
                </a:cubicBezTo>
                <a:close/>
              </a:path>
              <a:path w="1620570" h="1570745" stroke="0" extrusionOk="0">
                <a:moveTo>
                  <a:pt x="0" y="785373"/>
                </a:moveTo>
                <a:cubicBezTo>
                  <a:pt x="-9570" y="345720"/>
                  <a:pt x="265576" y="36481"/>
                  <a:pt x="810285" y="0"/>
                </a:cubicBezTo>
                <a:cubicBezTo>
                  <a:pt x="1338372" y="16964"/>
                  <a:pt x="1599137" y="352305"/>
                  <a:pt x="1620570" y="785373"/>
                </a:cubicBezTo>
                <a:cubicBezTo>
                  <a:pt x="1596156" y="1242964"/>
                  <a:pt x="1249204" y="1618218"/>
                  <a:pt x="810285" y="1570746"/>
                </a:cubicBezTo>
                <a:cubicBezTo>
                  <a:pt x="352706" y="1565236"/>
                  <a:pt x="68406" y="1251808"/>
                  <a:pt x="0" y="785373"/>
                </a:cubicBezTo>
                <a:close/>
              </a:path>
            </a:pathLst>
          </a:custGeom>
          <a:solidFill>
            <a:schemeClr val="accent1">
              <a:lumMod val="60000"/>
              <a:lumOff val="40000"/>
              <a:alpha val="50000"/>
            </a:schemeClr>
          </a:solidFill>
          <a:ln>
            <a:solidFill>
              <a:srgbClr val="90AADD">
                <a:alpha val="50000"/>
              </a:srgb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p&#10;&#10;Description automatically generated">
            <a:extLst>
              <a:ext uri="{FF2B5EF4-FFF2-40B4-BE49-F238E27FC236}">
                <a16:creationId xmlns:a16="http://schemas.microsoft.com/office/drawing/2014/main" id="{DF28E2E1-5754-0043-A85A-7722837B6CE5}"/>
              </a:ext>
            </a:extLst>
          </p:cNvPr>
          <p:cNvPicPr>
            <a:picLocks noChangeAspect="1"/>
          </p:cNvPicPr>
          <p:nvPr/>
        </p:nvPicPr>
        <p:blipFill>
          <a:blip r:embed="rId3">
            <a:biLevel thresh="50000"/>
            <a:alphaModFix amt="70000"/>
            <a:extLst>
              <a:ext uri="{BEBA8EAE-BF5A-486C-A8C5-ECC9F3942E4B}">
                <a14:imgProps xmlns:a14="http://schemas.microsoft.com/office/drawing/2010/main">
                  <a14:imgLayer r:embed="rId4">
                    <a14:imgEffect>
                      <a14:artisticPencilSketch/>
                    </a14:imgEffect>
                  </a14:imgLayer>
                </a14:imgProps>
              </a:ext>
              <a:ext uri="{837473B0-CC2E-450A-ABE3-18F120FF3D39}">
                <a1611:picAttrSrcUrl xmlns:a1611="http://schemas.microsoft.com/office/drawing/2016/11/main" r:id="rId5"/>
              </a:ext>
            </a:extLst>
          </a:blip>
          <a:stretch>
            <a:fillRect/>
          </a:stretch>
        </p:blipFill>
        <p:spPr>
          <a:xfrm>
            <a:off x="10164183" y="454570"/>
            <a:ext cx="2004123" cy="1444378"/>
          </a:xfrm>
          <a:prstGeom prst="rect">
            <a:avLst/>
          </a:prstGeom>
          <a:noFill/>
        </p:spPr>
      </p:pic>
      <p:sp>
        <p:nvSpPr>
          <p:cNvPr id="15" name="Rounded Rectangle 14">
            <a:extLst>
              <a:ext uri="{FF2B5EF4-FFF2-40B4-BE49-F238E27FC236}">
                <a16:creationId xmlns:a16="http://schemas.microsoft.com/office/drawing/2014/main" id="{205036A2-6B7A-7444-BAA0-638D50C38031}"/>
              </a:ext>
            </a:extLst>
          </p:cNvPr>
          <p:cNvSpPr/>
          <p:nvPr/>
        </p:nvSpPr>
        <p:spPr>
          <a:xfrm>
            <a:off x="193770" y="176615"/>
            <a:ext cx="9934873" cy="6504770"/>
          </a:xfrm>
          <a:custGeom>
            <a:avLst/>
            <a:gdLst>
              <a:gd name="connsiteX0" fmla="*/ 0 w 9934873"/>
              <a:gd name="connsiteY0" fmla="*/ 1084150 h 6504770"/>
              <a:gd name="connsiteX1" fmla="*/ 1084150 w 9934873"/>
              <a:gd name="connsiteY1" fmla="*/ 0 h 6504770"/>
              <a:gd name="connsiteX2" fmla="*/ 1886696 w 9934873"/>
              <a:gd name="connsiteY2" fmla="*/ 0 h 6504770"/>
              <a:gd name="connsiteX3" fmla="*/ 2378579 w 9934873"/>
              <a:gd name="connsiteY3" fmla="*/ 0 h 6504770"/>
              <a:gd name="connsiteX4" fmla="*/ 3025793 w 9934873"/>
              <a:gd name="connsiteY4" fmla="*/ 0 h 6504770"/>
              <a:gd name="connsiteX5" fmla="*/ 3440010 w 9934873"/>
              <a:gd name="connsiteY5" fmla="*/ 0 h 6504770"/>
              <a:gd name="connsiteX6" fmla="*/ 4242556 w 9934873"/>
              <a:gd name="connsiteY6" fmla="*/ 0 h 6504770"/>
              <a:gd name="connsiteX7" fmla="*/ 4889771 w 9934873"/>
              <a:gd name="connsiteY7" fmla="*/ 0 h 6504770"/>
              <a:gd name="connsiteX8" fmla="*/ 5692317 w 9934873"/>
              <a:gd name="connsiteY8" fmla="*/ 0 h 6504770"/>
              <a:gd name="connsiteX9" fmla="*/ 6261865 w 9934873"/>
              <a:gd name="connsiteY9" fmla="*/ 0 h 6504770"/>
              <a:gd name="connsiteX10" fmla="*/ 6753748 w 9934873"/>
              <a:gd name="connsiteY10" fmla="*/ 0 h 6504770"/>
              <a:gd name="connsiteX11" fmla="*/ 7400963 w 9934873"/>
              <a:gd name="connsiteY11" fmla="*/ 0 h 6504770"/>
              <a:gd name="connsiteX12" fmla="*/ 8125843 w 9934873"/>
              <a:gd name="connsiteY12" fmla="*/ 0 h 6504770"/>
              <a:gd name="connsiteX13" fmla="*/ 8850723 w 9934873"/>
              <a:gd name="connsiteY13" fmla="*/ 0 h 6504770"/>
              <a:gd name="connsiteX14" fmla="*/ 9934873 w 9934873"/>
              <a:gd name="connsiteY14" fmla="*/ 1084150 h 6504770"/>
              <a:gd name="connsiteX15" fmla="*/ 9934873 w 9934873"/>
              <a:gd name="connsiteY15" fmla="*/ 1747010 h 6504770"/>
              <a:gd name="connsiteX16" fmla="*/ 9934873 w 9934873"/>
              <a:gd name="connsiteY16" fmla="*/ 2279777 h 6504770"/>
              <a:gd name="connsiteX17" fmla="*/ 9934873 w 9934873"/>
              <a:gd name="connsiteY17" fmla="*/ 2942637 h 6504770"/>
              <a:gd name="connsiteX18" fmla="*/ 9934873 w 9934873"/>
              <a:gd name="connsiteY18" fmla="*/ 3518768 h 6504770"/>
              <a:gd name="connsiteX19" fmla="*/ 9934873 w 9934873"/>
              <a:gd name="connsiteY19" fmla="*/ 4051534 h 6504770"/>
              <a:gd name="connsiteX20" fmla="*/ 9934873 w 9934873"/>
              <a:gd name="connsiteY20" fmla="*/ 4540936 h 6504770"/>
              <a:gd name="connsiteX21" fmla="*/ 9934873 w 9934873"/>
              <a:gd name="connsiteY21" fmla="*/ 5420620 h 6504770"/>
              <a:gd name="connsiteX22" fmla="*/ 8850723 w 9934873"/>
              <a:gd name="connsiteY22" fmla="*/ 6504770 h 6504770"/>
              <a:gd name="connsiteX23" fmla="*/ 8125843 w 9934873"/>
              <a:gd name="connsiteY23" fmla="*/ 6504770 h 6504770"/>
              <a:gd name="connsiteX24" fmla="*/ 7556294 w 9934873"/>
              <a:gd name="connsiteY24" fmla="*/ 6504770 h 6504770"/>
              <a:gd name="connsiteX25" fmla="*/ 6753748 w 9934873"/>
              <a:gd name="connsiteY25" fmla="*/ 6504770 h 6504770"/>
              <a:gd name="connsiteX26" fmla="*/ 6261865 w 9934873"/>
              <a:gd name="connsiteY26" fmla="*/ 6504770 h 6504770"/>
              <a:gd name="connsiteX27" fmla="*/ 5459319 w 9934873"/>
              <a:gd name="connsiteY27" fmla="*/ 6504770 h 6504770"/>
              <a:gd name="connsiteX28" fmla="*/ 4967437 w 9934873"/>
              <a:gd name="connsiteY28" fmla="*/ 6504770 h 6504770"/>
              <a:gd name="connsiteX29" fmla="*/ 4242556 w 9934873"/>
              <a:gd name="connsiteY29" fmla="*/ 6504770 h 6504770"/>
              <a:gd name="connsiteX30" fmla="*/ 3440010 w 9934873"/>
              <a:gd name="connsiteY30" fmla="*/ 6504770 h 6504770"/>
              <a:gd name="connsiteX31" fmla="*/ 3025793 w 9934873"/>
              <a:gd name="connsiteY31" fmla="*/ 6504770 h 6504770"/>
              <a:gd name="connsiteX32" fmla="*/ 2223247 w 9934873"/>
              <a:gd name="connsiteY32" fmla="*/ 6504770 h 6504770"/>
              <a:gd name="connsiteX33" fmla="*/ 1084150 w 9934873"/>
              <a:gd name="connsiteY33" fmla="*/ 6504770 h 6504770"/>
              <a:gd name="connsiteX34" fmla="*/ 0 w 9934873"/>
              <a:gd name="connsiteY34" fmla="*/ 5420620 h 6504770"/>
              <a:gd name="connsiteX35" fmla="*/ 0 w 9934873"/>
              <a:gd name="connsiteY35" fmla="*/ 4844489 h 6504770"/>
              <a:gd name="connsiteX36" fmla="*/ 0 w 9934873"/>
              <a:gd name="connsiteY36" fmla="*/ 4268358 h 6504770"/>
              <a:gd name="connsiteX37" fmla="*/ 0 w 9934873"/>
              <a:gd name="connsiteY37" fmla="*/ 3692227 h 6504770"/>
              <a:gd name="connsiteX38" fmla="*/ 0 w 9934873"/>
              <a:gd name="connsiteY38" fmla="*/ 3202825 h 6504770"/>
              <a:gd name="connsiteX39" fmla="*/ 0 w 9934873"/>
              <a:gd name="connsiteY39" fmla="*/ 2496600 h 6504770"/>
              <a:gd name="connsiteX40" fmla="*/ 0 w 9934873"/>
              <a:gd name="connsiteY40" fmla="*/ 1790375 h 6504770"/>
              <a:gd name="connsiteX41" fmla="*/ 0 w 9934873"/>
              <a:gd name="connsiteY41" fmla="*/ 1084150 h 650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34873" h="6504770" fill="none" extrusionOk="0">
                <a:moveTo>
                  <a:pt x="0" y="1084150"/>
                </a:moveTo>
                <a:cubicBezTo>
                  <a:pt x="-59055" y="417824"/>
                  <a:pt x="507969" y="-24430"/>
                  <a:pt x="1084150" y="0"/>
                </a:cubicBezTo>
                <a:cubicBezTo>
                  <a:pt x="1301268" y="-22750"/>
                  <a:pt x="1541742" y="-20184"/>
                  <a:pt x="1886696" y="0"/>
                </a:cubicBezTo>
                <a:cubicBezTo>
                  <a:pt x="2231650" y="20184"/>
                  <a:pt x="2180423" y="-23785"/>
                  <a:pt x="2378579" y="0"/>
                </a:cubicBezTo>
                <a:cubicBezTo>
                  <a:pt x="2576735" y="23785"/>
                  <a:pt x="2784875" y="-11746"/>
                  <a:pt x="3025793" y="0"/>
                </a:cubicBezTo>
                <a:cubicBezTo>
                  <a:pt x="3266711" y="11746"/>
                  <a:pt x="3329046" y="-7933"/>
                  <a:pt x="3440010" y="0"/>
                </a:cubicBezTo>
                <a:cubicBezTo>
                  <a:pt x="3550974" y="7933"/>
                  <a:pt x="4000155" y="19663"/>
                  <a:pt x="4242556" y="0"/>
                </a:cubicBezTo>
                <a:cubicBezTo>
                  <a:pt x="4484957" y="-19663"/>
                  <a:pt x="4748088" y="-24430"/>
                  <a:pt x="4889771" y="0"/>
                </a:cubicBezTo>
                <a:cubicBezTo>
                  <a:pt x="5031455" y="24430"/>
                  <a:pt x="5293381" y="-7090"/>
                  <a:pt x="5692317" y="0"/>
                </a:cubicBezTo>
                <a:cubicBezTo>
                  <a:pt x="6091253" y="7090"/>
                  <a:pt x="6030440" y="-16768"/>
                  <a:pt x="6261865" y="0"/>
                </a:cubicBezTo>
                <a:cubicBezTo>
                  <a:pt x="6493290" y="16768"/>
                  <a:pt x="6650059" y="-15076"/>
                  <a:pt x="6753748" y="0"/>
                </a:cubicBezTo>
                <a:cubicBezTo>
                  <a:pt x="6857437" y="15076"/>
                  <a:pt x="7178385" y="-6931"/>
                  <a:pt x="7400963" y="0"/>
                </a:cubicBezTo>
                <a:cubicBezTo>
                  <a:pt x="7623541" y="6931"/>
                  <a:pt x="7955206" y="-4939"/>
                  <a:pt x="8125843" y="0"/>
                </a:cubicBezTo>
                <a:cubicBezTo>
                  <a:pt x="8296480" y="4939"/>
                  <a:pt x="8559218" y="-32366"/>
                  <a:pt x="8850723" y="0"/>
                </a:cubicBezTo>
                <a:cubicBezTo>
                  <a:pt x="9442722" y="102305"/>
                  <a:pt x="9892651" y="448384"/>
                  <a:pt x="9934873" y="1084150"/>
                </a:cubicBezTo>
                <a:cubicBezTo>
                  <a:pt x="9931236" y="1331145"/>
                  <a:pt x="9944836" y="1444082"/>
                  <a:pt x="9934873" y="1747010"/>
                </a:cubicBezTo>
                <a:cubicBezTo>
                  <a:pt x="9924910" y="2049938"/>
                  <a:pt x="9933397" y="2059904"/>
                  <a:pt x="9934873" y="2279777"/>
                </a:cubicBezTo>
                <a:cubicBezTo>
                  <a:pt x="9936349" y="2499650"/>
                  <a:pt x="9917836" y="2660953"/>
                  <a:pt x="9934873" y="2942637"/>
                </a:cubicBezTo>
                <a:cubicBezTo>
                  <a:pt x="9951910" y="3224321"/>
                  <a:pt x="9950048" y="3251482"/>
                  <a:pt x="9934873" y="3518768"/>
                </a:cubicBezTo>
                <a:cubicBezTo>
                  <a:pt x="9919698" y="3786054"/>
                  <a:pt x="9935133" y="3805891"/>
                  <a:pt x="9934873" y="4051534"/>
                </a:cubicBezTo>
                <a:cubicBezTo>
                  <a:pt x="9934613" y="4297177"/>
                  <a:pt x="9945928" y="4387447"/>
                  <a:pt x="9934873" y="4540936"/>
                </a:cubicBezTo>
                <a:cubicBezTo>
                  <a:pt x="9923818" y="4694425"/>
                  <a:pt x="9922208" y="5139386"/>
                  <a:pt x="9934873" y="5420620"/>
                </a:cubicBezTo>
                <a:cubicBezTo>
                  <a:pt x="9819857" y="5995067"/>
                  <a:pt x="9486297" y="6512132"/>
                  <a:pt x="8850723" y="6504770"/>
                </a:cubicBezTo>
                <a:cubicBezTo>
                  <a:pt x="8625492" y="6508057"/>
                  <a:pt x="8433805" y="6540767"/>
                  <a:pt x="8125843" y="6504770"/>
                </a:cubicBezTo>
                <a:cubicBezTo>
                  <a:pt x="7817881" y="6468773"/>
                  <a:pt x="7787917" y="6529403"/>
                  <a:pt x="7556294" y="6504770"/>
                </a:cubicBezTo>
                <a:cubicBezTo>
                  <a:pt x="7324671" y="6480137"/>
                  <a:pt x="7126452" y="6494795"/>
                  <a:pt x="6753748" y="6504770"/>
                </a:cubicBezTo>
                <a:cubicBezTo>
                  <a:pt x="6381044" y="6514745"/>
                  <a:pt x="6489316" y="6506569"/>
                  <a:pt x="6261865" y="6504770"/>
                </a:cubicBezTo>
                <a:cubicBezTo>
                  <a:pt x="6034414" y="6502971"/>
                  <a:pt x="5771518" y="6486112"/>
                  <a:pt x="5459319" y="6504770"/>
                </a:cubicBezTo>
                <a:cubicBezTo>
                  <a:pt x="5147120" y="6523428"/>
                  <a:pt x="5131837" y="6489316"/>
                  <a:pt x="4967437" y="6504770"/>
                </a:cubicBezTo>
                <a:cubicBezTo>
                  <a:pt x="4803037" y="6520224"/>
                  <a:pt x="4555757" y="6538931"/>
                  <a:pt x="4242556" y="6504770"/>
                </a:cubicBezTo>
                <a:cubicBezTo>
                  <a:pt x="3929355" y="6470609"/>
                  <a:pt x="3682301" y="6478640"/>
                  <a:pt x="3440010" y="6504770"/>
                </a:cubicBezTo>
                <a:cubicBezTo>
                  <a:pt x="3197719" y="6530900"/>
                  <a:pt x="3229712" y="6506143"/>
                  <a:pt x="3025793" y="6504770"/>
                </a:cubicBezTo>
                <a:cubicBezTo>
                  <a:pt x="2821874" y="6503397"/>
                  <a:pt x="2506191" y="6527145"/>
                  <a:pt x="2223247" y="6504770"/>
                </a:cubicBezTo>
                <a:cubicBezTo>
                  <a:pt x="1940303" y="6482395"/>
                  <a:pt x="1648552" y="6539503"/>
                  <a:pt x="1084150" y="6504770"/>
                </a:cubicBezTo>
                <a:cubicBezTo>
                  <a:pt x="482727" y="6390821"/>
                  <a:pt x="59262" y="5976389"/>
                  <a:pt x="0" y="5420620"/>
                </a:cubicBezTo>
                <a:cubicBezTo>
                  <a:pt x="-27049" y="5158573"/>
                  <a:pt x="-11027" y="5026027"/>
                  <a:pt x="0" y="4844489"/>
                </a:cubicBezTo>
                <a:cubicBezTo>
                  <a:pt x="11027" y="4662951"/>
                  <a:pt x="-3234" y="4530696"/>
                  <a:pt x="0" y="4268358"/>
                </a:cubicBezTo>
                <a:cubicBezTo>
                  <a:pt x="3234" y="4006020"/>
                  <a:pt x="-14951" y="3960517"/>
                  <a:pt x="0" y="3692227"/>
                </a:cubicBezTo>
                <a:cubicBezTo>
                  <a:pt x="14951" y="3423937"/>
                  <a:pt x="-20096" y="3321586"/>
                  <a:pt x="0" y="3202825"/>
                </a:cubicBezTo>
                <a:cubicBezTo>
                  <a:pt x="20096" y="3084064"/>
                  <a:pt x="16123" y="2676448"/>
                  <a:pt x="0" y="2496600"/>
                </a:cubicBezTo>
                <a:cubicBezTo>
                  <a:pt x="-16123" y="2316752"/>
                  <a:pt x="30529" y="2086816"/>
                  <a:pt x="0" y="1790375"/>
                </a:cubicBezTo>
                <a:cubicBezTo>
                  <a:pt x="-30529" y="1493935"/>
                  <a:pt x="3124" y="1352901"/>
                  <a:pt x="0" y="1084150"/>
                </a:cubicBezTo>
                <a:close/>
              </a:path>
              <a:path w="9934873" h="6504770" stroke="0" extrusionOk="0">
                <a:moveTo>
                  <a:pt x="0" y="1084150"/>
                </a:moveTo>
                <a:cubicBezTo>
                  <a:pt x="-121096" y="410695"/>
                  <a:pt x="399952" y="32066"/>
                  <a:pt x="1084150" y="0"/>
                </a:cubicBezTo>
                <a:cubicBezTo>
                  <a:pt x="1305061" y="29204"/>
                  <a:pt x="1519336" y="38056"/>
                  <a:pt x="1886696" y="0"/>
                </a:cubicBezTo>
                <a:cubicBezTo>
                  <a:pt x="2254056" y="-38056"/>
                  <a:pt x="2201298" y="-13496"/>
                  <a:pt x="2456245" y="0"/>
                </a:cubicBezTo>
                <a:cubicBezTo>
                  <a:pt x="2711192" y="13496"/>
                  <a:pt x="2767255" y="21620"/>
                  <a:pt x="2948128" y="0"/>
                </a:cubicBezTo>
                <a:cubicBezTo>
                  <a:pt x="3129001" y="-21620"/>
                  <a:pt x="3499071" y="-14241"/>
                  <a:pt x="3673008" y="0"/>
                </a:cubicBezTo>
                <a:cubicBezTo>
                  <a:pt x="3846945" y="14241"/>
                  <a:pt x="4076075" y="8950"/>
                  <a:pt x="4242556" y="0"/>
                </a:cubicBezTo>
                <a:cubicBezTo>
                  <a:pt x="4409037" y="-8950"/>
                  <a:pt x="4788544" y="11999"/>
                  <a:pt x="5045102" y="0"/>
                </a:cubicBezTo>
                <a:cubicBezTo>
                  <a:pt x="5301660" y="-11999"/>
                  <a:pt x="5382668" y="-2924"/>
                  <a:pt x="5536985" y="0"/>
                </a:cubicBezTo>
                <a:cubicBezTo>
                  <a:pt x="5691302" y="2924"/>
                  <a:pt x="6081620" y="4119"/>
                  <a:pt x="6339531" y="0"/>
                </a:cubicBezTo>
                <a:cubicBezTo>
                  <a:pt x="6597442" y="-4119"/>
                  <a:pt x="6664532" y="9284"/>
                  <a:pt x="6753748" y="0"/>
                </a:cubicBezTo>
                <a:cubicBezTo>
                  <a:pt x="6842964" y="-9284"/>
                  <a:pt x="7166107" y="18497"/>
                  <a:pt x="7400963" y="0"/>
                </a:cubicBezTo>
                <a:cubicBezTo>
                  <a:pt x="7635820" y="-18497"/>
                  <a:pt x="7743948" y="14766"/>
                  <a:pt x="8048177" y="0"/>
                </a:cubicBezTo>
                <a:cubicBezTo>
                  <a:pt x="8352406" y="-14766"/>
                  <a:pt x="8666570" y="-22927"/>
                  <a:pt x="8850723" y="0"/>
                </a:cubicBezTo>
                <a:cubicBezTo>
                  <a:pt x="9514092" y="79141"/>
                  <a:pt x="10025308" y="406210"/>
                  <a:pt x="9934873" y="1084150"/>
                </a:cubicBezTo>
                <a:cubicBezTo>
                  <a:pt x="9917914" y="1326644"/>
                  <a:pt x="9964995" y="1559973"/>
                  <a:pt x="9934873" y="1703646"/>
                </a:cubicBezTo>
                <a:cubicBezTo>
                  <a:pt x="9904751" y="1847319"/>
                  <a:pt x="9923908" y="2103771"/>
                  <a:pt x="9934873" y="2323141"/>
                </a:cubicBezTo>
                <a:cubicBezTo>
                  <a:pt x="9945838" y="2542511"/>
                  <a:pt x="9945916" y="2876444"/>
                  <a:pt x="9934873" y="3029367"/>
                </a:cubicBezTo>
                <a:cubicBezTo>
                  <a:pt x="9923830" y="3182290"/>
                  <a:pt x="9924367" y="3359179"/>
                  <a:pt x="9934873" y="3648862"/>
                </a:cubicBezTo>
                <a:cubicBezTo>
                  <a:pt x="9945379" y="3938545"/>
                  <a:pt x="9934014" y="4008885"/>
                  <a:pt x="9934873" y="4138264"/>
                </a:cubicBezTo>
                <a:cubicBezTo>
                  <a:pt x="9935732" y="4267643"/>
                  <a:pt x="9910103" y="4562018"/>
                  <a:pt x="9934873" y="4671030"/>
                </a:cubicBezTo>
                <a:cubicBezTo>
                  <a:pt x="9959643" y="4780042"/>
                  <a:pt x="9925479" y="5178967"/>
                  <a:pt x="9934873" y="5420620"/>
                </a:cubicBezTo>
                <a:cubicBezTo>
                  <a:pt x="9959332" y="6014205"/>
                  <a:pt x="9457642" y="6582242"/>
                  <a:pt x="8850723" y="6504770"/>
                </a:cubicBezTo>
                <a:cubicBezTo>
                  <a:pt x="8656152" y="6500504"/>
                  <a:pt x="8556733" y="6526253"/>
                  <a:pt x="8358840" y="6504770"/>
                </a:cubicBezTo>
                <a:cubicBezTo>
                  <a:pt x="8160947" y="6483287"/>
                  <a:pt x="8098413" y="6515614"/>
                  <a:pt x="7944623" y="6504770"/>
                </a:cubicBezTo>
                <a:cubicBezTo>
                  <a:pt x="7790833" y="6493926"/>
                  <a:pt x="7706279" y="6503058"/>
                  <a:pt x="7530406" y="6504770"/>
                </a:cubicBezTo>
                <a:cubicBezTo>
                  <a:pt x="7354533" y="6506482"/>
                  <a:pt x="7203446" y="6496036"/>
                  <a:pt x="6883191" y="6504770"/>
                </a:cubicBezTo>
                <a:cubicBezTo>
                  <a:pt x="6562936" y="6513504"/>
                  <a:pt x="6628283" y="6484504"/>
                  <a:pt x="6391308" y="6504770"/>
                </a:cubicBezTo>
                <a:cubicBezTo>
                  <a:pt x="6154333" y="6525036"/>
                  <a:pt x="5932144" y="6477949"/>
                  <a:pt x="5666428" y="6504770"/>
                </a:cubicBezTo>
                <a:cubicBezTo>
                  <a:pt x="5400712" y="6531591"/>
                  <a:pt x="5332226" y="6504983"/>
                  <a:pt x="5174545" y="6504770"/>
                </a:cubicBezTo>
                <a:cubicBezTo>
                  <a:pt x="5016864" y="6504557"/>
                  <a:pt x="4749897" y="6470808"/>
                  <a:pt x="4449665" y="6504770"/>
                </a:cubicBezTo>
                <a:cubicBezTo>
                  <a:pt x="4149433" y="6538732"/>
                  <a:pt x="4150972" y="6515899"/>
                  <a:pt x="4035448" y="6504770"/>
                </a:cubicBezTo>
                <a:cubicBezTo>
                  <a:pt x="3919924" y="6493641"/>
                  <a:pt x="3587572" y="6477089"/>
                  <a:pt x="3310568" y="6504770"/>
                </a:cubicBezTo>
                <a:cubicBezTo>
                  <a:pt x="3033564" y="6532451"/>
                  <a:pt x="3003422" y="6492733"/>
                  <a:pt x="2818685" y="6504770"/>
                </a:cubicBezTo>
                <a:cubicBezTo>
                  <a:pt x="2633948" y="6516807"/>
                  <a:pt x="2547422" y="6488253"/>
                  <a:pt x="2404467" y="6504770"/>
                </a:cubicBezTo>
                <a:cubicBezTo>
                  <a:pt x="2261512" y="6521287"/>
                  <a:pt x="2027703" y="6504489"/>
                  <a:pt x="1912584" y="6504770"/>
                </a:cubicBezTo>
                <a:cubicBezTo>
                  <a:pt x="1797465" y="6505051"/>
                  <a:pt x="1476266" y="6469261"/>
                  <a:pt x="1084150" y="6504770"/>
                </a:cubicBezTo>
                <a:cubicBezTo>
                  <a:pt x="604905" y="6473137"/>
                  <a:pt x="-14720" y="6121347"/>
                  <a:pt x="0" y="5420620"/>
                </a:cubicBezTo>
                <a:cubicBezTo>
                  <a:pt x="14815" y="5290208"/>
                  <a:pt x="-4067" y="5092454"/>
                  <a:pt x="0" y="4887854"/>
                </a:cubicBezTo>
                <a:cubicBezTo>
                  <a:pt x="4067" y="4683254"/>
                  <a:pt x="-26713" y="4599384"/>
                  <a:pt x="0" y="4311723"/>
                </a:cubicBezTo>
                <a:cubicBezTo>
                  <a:pt x="26713" y="4024062"/>
                  <a:pt x="-13905" y="3816197"/>
                  <a:pt x="0" y="3692227"/>
                </a:cubicBezTo>
                <a:cubicBezTo>
                  <a:pt x="13905" y="3568257"/>
                  <a:pt x="-22692" y="3305214"/>
                  <a:pt x="0" y="3159461"/>
                </a:cubicBezTo>
                <a:cubicBezTo>
                  <a:pt x="22692" y="3013708"/>
                  <a:pt x="-19110" y="2609758"/>
                  <a:pt x="0" y="2453236"/>
                </a:cubicBezTo>
                <a:cubicBezTo>
                  <a:pt x="19110" y="2296714"/>
                  <a:pt x="-12759" y="1991602"/>
                  <a:pt x="0" y="1833740"/>
                </a:cubicBezTo>
                <a:cubicBezTo>
                  <a:pt x="12759" y="1675878"/>
                  <a:pt x="-31272" y="1435833"/>
                  <a:pt x="0" y="1084150"/>
                </a:cubicBezTo>
                <a:close/>
              </a:path>
            </a:pathLst>
          </a:custGeom>
          <a:solidFill>
            <a:srgbClr val="90AADD">
              <a:alpha val="50000"/>
            </a:srgbClr>
          </a:solidFill>
          <a:ln>
            <a:solidFill>
              <a:srgbClr val="90AADD">
                <a:alpha val="50000"/>
              </a:srgb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pic>
        <p:nvPicPr>
          <p:cNvPr id="29" name="Picture 28" descr="A picture containing cake&#10;&#10;Description automatically generated">
            <a:extLst>
              <a:ext uri="{FF2B5EF4-FFF2-40B4-BE49-F238E27FC236}">
                <a16:creationId xmlns:a16="http://schemas.microsoft.com/office/drawing/2014/main" id="{0B5914C8-5361-7347-8E97-DE86E43F06A3}"/>
              </a:ext>
            </a:extLst>
          </p:cNvPr>
          <p:cNvPicPr>
            <a:picLocks noChangeAspect="1"/>
          </p:cNvPicPr>
          <p:nvPr/>
        </p:nvPicPr>
        <p:blipFill>
          <a:blip r:embed="rId6">
            <a:duotone>
              <a:schemeClr val="accent5">
                <a:shade val="45000"/>
                <a:satMod val="135000"/>
              </a:schemeClr>
              <a:prstClr val="white"/>
            </a:duotone>
            <a:extLst>
              <a:ext uri="{837473B0-CC2E-450A-ABE3-18F120FF3D39}">
                <a1611:picAttrSrcUrl xmlns:a1611="http://schemas.microsoft.com/office/drawing/2016/11/main" r:id="rId7"/>
              </a:ext>
            </a:extLst>
          </a:blip>
          <a:stretch>
            <a:fillRect/>
          </a:stretch>
        </p:blipFill>
        <p:spPr>
          <a:xfrm>
            <a:off x="-186941" y="1053232"/>
            <a:ext cx="12355247" cy="6598337"/>
          </a:xfrm>
          <a:prstGeom prst="rect">
            <a:avLst/>
          </a:prstGeom>
        </p:spPr>
      </p:pic>
      <p:sp>
        <p:nvSpPr>
          <p:cNvPr id="32" name="TextBox 31">
            <a:extLst>
              <a:ext uri="{FF2B5EF4-FFF2-40B4-BE49-F238E27FC236}">
                <a16:creationId xmlns:a16="http://schemas.microsoft.com/office/drawing/2014/main" id="{1ECBB188-1C37-394D-95DC-F052D55E2CFC}"/>
              </a:ext>
            </a:extLst>
          </p:cNvPr>
          <p:cNvSpPr txBox="1"/>
          <p:nvPr/>
        </p:nvSpPr>
        <p:spPr>
          <a:xfrm>
            <a:off x="898125" y="291758"/>
            <a:ext cx="8526162" cy="646331"/>
          </a:xfrm>
          <a:prstGeom prst="rect">
            <a:avLst/>
          </a:prstGeom>
          <a:noFill/>
        </p:spPr>
        <p:txBody>
          <a:bodyPr wrap="square" rtlCol="0">
            <a:spAutoFit/>
          </a:bodyPr>
          <a:lstStyle/>
          <a:p>
            <a:pPr algn="ctr"/>
            <a:r>
              <a:rPr lang="en-US" sz="3600" b="1" dirty="0">
                <a:solidFill>
                  <a:schemeClr val="tx1">
                    <a:alpha val="80000"/>
                  </a:schemeClr>
                </a:solidFill>
              </a:rPr>
              <a:t>Topics change with latitude</a:t>
            </a:r>
            <a:endParaRPr lang="en-US" sz="3600" dirty="0">
              <a:solidFill>
                <a:schemeClr val="tx1">
                  <a:alpha val="80000"/>
                </a:schemeClr>
              </a:solidFill>
            </a:endParaRPr>
          </a:p>
        </p:txBody>
      </p:sp>
      <p:sp>
        <p:nvSpPr>
          <p:cNvPr id="33" name="Rounded Rectangle 32">
            <a:extLst>
              <a:ext uri="{FF2B5EF4-FFF2-40B4-BE49-F238E27FC236}">
                <a16:creationId xmlns:a16="http://schemas.microsoft.com/office/drawing/2014/main" id="{426F499D-E31F-5C47-B9FC-D4B9A4EB52F1}"/>
              </a:ext>
            </a:extLst>
          </p:cNvPr>
          <p:cNvSpPr/>
          <p:nvPr/>
        </p:nvSpPr>
        <p:spPr>
          <a:xfrm>
            <a:off x="1729946" y="317873"/>
            <a:ext cx="6771503" cy="646331"/>
          </a:xfrm>
          <a:custGeom>
            <a:avLst/>
            <a:gdLst>
              <a:gd name="connsiteX0" fmla="*/ 0 w 6771503"/>
              <a:gd name="connsiteY0" fmla="*/ 107724 h 646331"/>
              <a:gd name="connsiteX1" fmla="*/ 107724 w 6771503"/>
              <a:gd name="connsiteY1" fmla="*/ 0 h 646331"/>
              <a:gd name="connsiteX2" fmla="*/ 894451 w 6771503"/>
              <a:gd name="connsiteY2" fmla="*/ 0 h 646331"/>
              <a:gd name="connsiteX3" fmla="*/ 1484496 w 6771503"/>
              <a:gd name="connsiteY3" fmla="*/ 0 h 646331"/>
              <a:gd name="connsiteX4" fmla="*/ 2008980 w 6771503"/>
              <a:gd name="connsiteY4" fmla="*/ 0 h 646331"/>
              <a:gd name="connsiteX5" fmla="*/ 2730146 w 6771503"/>
              <a:gd name="connsiteY5" fmla="*/ 0 h 646331"/>
              <a:gd name="connsiteX6" fmla="*/ 3320191 w 6771503"/>
              <a:gd name="connsiteY6" fmla="*/ 0 h 646331"/>
              <a:gd name="connsiteX7" fmla="*/ 4106918 w 6771503"/>
              <a:gd name="connsiteY7" fmla="*/ 0 h 646331"/>
              <a:gd name="connsiteX8" fmla="*/ 4631402 w 6771503"/>
              <a:gd name="connsiteY8" fmla="*/ 0 h 646331"/>
              <a:gd name="connsiteX9" fmla="*/ 5418129 w 6771503"/>
              <a:gd name="connsiteY9" fmla="*/ 0 h 646331"/>
              <a:gd name="connsiteX10" fmla="*/ 5877052 w 6771503"/>
              <a:gd name="connsiteY10" fmla="*/ 0 h 646331"/>
              <a:gd name="connsiteX11" fmla="*/ 6663779 w 6771503"/>
              <a:gd name="connsiteY11" fmla="*/ 0 h 646331"/>
              <a:gd name="connsiteX12" fmla="*/ 6771503 w 6771503"/>
              <a:gd name="connsiteY12" fmla="*/ 107724 h 646331"/>
              <a:gd name="connsiteX13" fmla="*/ 6771503 w 6771503"/>
              <a:gd name="connsiteY13" fmla="*/ 538607 h 646331"/>
              <a:gd name="connsiteX14" fmla="*/ 6663779 w 6771503"/>
              <a:gd name="connsiteY14" fmla="*/ 646331 h 646331"/>
              <a:gd name="connsiteX15" fmla="*/ 6008174 w 6771503"/>
              <a:gd name="connsiteY15" fmla="*/ 646331 h 646331"/>
              <a:gd name="connsiteX16" fmla="*/ 5221447 w 6771503"/>
              <a:gd name="connsiteY16" fmla="*/ 646331 h 646331"/>
              <a:gd name="connsiteX17" fmla="*/ 4565841 w 6771503"/>
              <a:gd name="connsiteY17" fmla="*/ 646331 h 646331"/>
              <a:gd name="connsiteX18" fmla="*/ 4106918 w 6771503"/>
              <a:gd name="connsiteY18" fmla="*/ 646331 h 646331"/>
              <a:gd name="connsiteX19" fmla="*/ 3582433 w 6771503"/>
              <a:gd name="connsiteY19" fmla="*/ 646331 h 646331"/>
              <a:gd name="connsiteX20" fmla="*/ 2795707 w 6771503"/>
              <a:gd name="connsiteY20" fmla="*/ 646331 h 646331"/>
              <a:gd name="connsiteX21" fmla="*/ 2140101 w 6771503"/>
              <a:gd name="connsiteY21" fmla="*/ 646331 h 646331"/>
              <a:gd name="connsiteX22" fmla="*/ 1615617 w 6771503"/>
              <a:gd name="connsiteY22" fmla="*/ 646331 h 646331"/>
              <a:gd name="connsiteX23" fmla="*/ 960011 w 6771503"/>
              <a:gd name="connsiteY23" fmla="*/ 646331 h 646331"/>
              <a:gd name="connsiteX24" fmla="*/ 107724 w 6771503"/>
              <a:gd name="connsiteY24" fmla="*/ 646331 h 646331"/>
              <a:gd name="connsiteX25" fmla="*/ 0 w 6771503"/>
              <a:gd name="connsiteY25" fmla="*/ 538607 h 646331"/>
              <a:gd name="connsiteX26" fmla="*/ 0 w 6771503"/>
              <a:gd name="connsiteY26" fmla="*/ 107724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71503" h="646331" extrusionOk="0">
                <a:moveTo>
                  <a:pt x="0" y="107724"/>
                </a:moveTo>
                <a:cubicBezTo>
                  <a:pt x="-12155" y="40733"/>
                  <a:pt x="44759" y="1303"/>
                  <a:pt x="107724" y="0"/>
                </a:cubicBezTo>
                <a:cubicBezTo>
                  <a:pt x="478997" y="25407"/>
                  <a:pt x="698977" y="-16908"/>
                  <a:pt x="894451" y="0"/>
                </a:cubicBezTo>
                <a:cubicBezTo>
                  <a:pt x="1089925" y="16908"/>
                  <a:pt x="1365814" y="18112"/>
                  <a:pt x="1484496" y="0"/>
                </a:cubicBezTo>
                <a:cubicBezTo>
                  <a:pt x="1603179" y="-18112"/>
                  <a:pt x="1894356" y="22596"/>
                  <a:pt x="2008980" y="0"/>
                </a:cubicBezTo>
                <a:cubicBezTo>
                  <a:pt x="2123604" y="-22596"/>
                  <a:pt x="2505607" y="-20611"/>
                  <a:pt x="2730146" y="0"/>
                </a:cubicBezTo>
                <a:cubicBezTo>
                  <a:pt x="2954685" y="20611"/>
                  <a:pt x="3114559" y="-4642"/>
                  <a:pt x="3320191" y="0"/>
                </a:cubicBezTo>
                <a:cubicBezTo>
                  <a:pt x="3525824" y="4642"/>
                  <a:pt x="3936137" y="16821"/>
                  <a:pt x="4106918" y="0"/>
                </a:cubicBezTo>
                <a:cubicBezTo>
                  <a:pt x="4277699" y="-16821"/>
                  <a:pt x="4513688" y="-9675"/>
                  <a:pt x="4631402" y="0"/>
                </a:cubicBezTo>
                <a:cubicBezTo>
                  <a:pt x="4749116" y="9675"/>
                  <a:pt x="5108358" y="-4450"/>
                  <a:pt x="5418129" y="0"/>
                </a:cubicBezTo>
                <a:cubicBezTo>
                  <a:pt x="5727900" y="4450"/>
                  <a:pt x="5773206" y="14679"/>
                  <a:pt x="5877052" y="0"/>
                </a:cubicBezTo>
                <a:cubicBezTo>
                  <a:pt x="5980898" y="-14679"/>
                  <a:pt x="6399608" y="-37763"/>
                  <a:pt x="6663779" y="0"/>
                </a:cubicBezTo>
                <a:cubicBezTo>
                  <a:pt x="6728790" y="8213"/>
                  <a:pt x="6772856" y="62242"/>
                  <a:pt x="6771503" y="107724"/>
                </a:cubicBezTo>
                <a:cubicBezTo>
                  <a:pt x="6764511" y="300226"/>
                  <a:pt x="6753142" y="378399"/>
                  <a:pt x="6771503" y="538607"/>
                </a:cubicBezTo>
                <a:cubicBezTo>
                  <a:pt x="6776191" y="592281"/>
                  <a:pt x="6716975" y="643896"/>
                  <a:pt x="6663779" y="646331"/>
                </a:cubicBezTo>
                <a:cubicBezTo>
                  <a:pt x="6367927" y="669060"/>
                  <a:pt x="6244069" y="639174"/>
                  <a:pt x="6008174" y="646331"/>
                </a:cubicBezTo>
                <a:cubicBezTo>
                  <a:pt x="5772279" y="653488"/>
                  <a:pt x="5583139" y="667675"/>
                  <a:pt x="5221447" y="646331"/>
                </a:cubicBezTo>
                <a:cubicBezTo>
                  <a:pt x="4859755" y="624987"/>
                  <a:pt x="4718007" y="678653"/>
                  <a:pt x="4565841" y="646331"/>
                </a:cubicBezTo>
                <a:cubicBezTo>
                  <a:pt x="4413675" y="614009"/>
                  <a:pt x="4225971" y="660614"/>
                  <a:pt x="4106918" y="646331"/>
                </a:cubicBezTo>
                <a:cubicBezTo>
                  <a:pt x="3987865" y="632048"/>
                  <a:pt x="3808017" y="656696"/>
                  <a:pt x="3582433" y="646331"/>
                </a:cubicBezTo>
                <a:cubicBezTo>
                  <a:pt x="3356850" y="635966"/>
                  <a:pt x="2967492" y="672124"/>
                  <a:pt x="2795707" y="646331"/>
                </a:cubicBezTo>
                <a:cubicBezTo>
                  <a:pt x="2623922" y="620538"/>
                  <a:pt x="2318344" y="640518"/>
                  <a:pt x="2140101" y="646331"/>
                </a:cubicBezTo>
                <a:cubicBezTo>
                  <a:pt x="1961858" y="652144"/>
                  <a:pt x="1765418" y="663574"/>
                  <a:pt x="1615617" y="646331"/>
                </a:cubicBezTo>
                <a:cubicBezTo>
                  <a:pt x="1465816" y="629088"/>
                  <a:pt x="1200426" y="666075"/>
                  <a:pt x="960011" y="646331"/>
                </a:cubicBezTo>
                <a:cubicBezTo>
                  <a:pt x="719596" y="626587"/>
                  <a:pt x="374376" y="620938"/>
                  <a:pt x="107724" y="646331"/>
                </a:cubicBezTo>
                <a:cubicBezTo>
                  <a:pt x="51286" y="636931"/>
                  <a:pt x="8346" y="607125"/>
                  <a:pt x="0" y="538607"/>
                </a:cubicBezTo>
                <a:cubicBezTo>
                  <a:pt x="-11229" y="402270"/>
                  <a:pt x="17511" y="283928"/>
                  <a:pt x="0" y="107724"/>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31" name="Rectangle 30">
            <a:extLst>
              <a:ext uri="{FF2B5EF4-FFF2-40B4-BE49-F238E27FC236}">
                <a16:creationId xmlns:a16="http://schemas.microsoft.com/office/drawing/2014/main" id="{57740A4E-1A4D-1B4E-8671-40F9F7F2158E}"/>
              </a:ext>
            </a:extLst>
          </p:cNvPr>
          <p:cNvSpPr/>
          <p:nvPr/>
        </p:nvSpPr>
        <p:spPr>
          <a:xfrm flipH="1">
            <a:off x="1322530" y="2037277"/>
            <a:ext cx="45719" cy="3892615"/>
          </a:xfrm>
          <a:custGeom>
            <a:avLst/>
            <a:gdLst>
              <a:gd name="connsiteX0" fmla="*/ 0 w 45719"/>
              <a:gd name="connsiteY0" fmla="*/ 0 h 3892615"/>
              <a:gd name="connsiteX1" fmla="*/ 45719 w 45719"/>
              <a:gd name="connsiteY1" fmla="*/ 0 h 3892615"/>
              <a:gd name="connsiteX2" fmla="*/ 45719 w 45719"/>
              <a:gd name="connsiteY2" fmla="*/ 687695 h 3892615"/>
              <a:gd name="connsiteX3" fmla="*/ 45719 w 45719"/>
              <a:gd name="connsiteY3" fmla="*/ 1219686 h 3892615"/>
              <a:gd name="connsiteX4" fmla="*/ 45719 w 45719"/>
              <a:gd name="connsiteY4" fmla="*/ 1790603 h 3892615"/>
              <a:gd name="connsiteX5" fmla="*/ 45719 w 45719"/>
              <a:gd name="connsiteY5" fmla="*/ 2517224 h 3892615"/>
              <a:gd name="connsiteX6" fmla="*/ 45719 w 45719"/>
              <a:gd name="connsiteY6" fmla="*/ 3165994 h 3892615"/>
              <a:gd name="connsiteX7" fmla="*/ 45719 w 45719"/>
              <a:gd name="connsiteY7" fmla="*/ 3892615 h 3892615"/>
              <a:gd name="connsiteX8" fmla="*/ 0 w 45719"/>
              <a:gd name="connsiteY8" fmla="*/ 3892615 h 3892615"/>
              <a:gd name="connsiteX9" fmla="*/ 0 w 45719"/>
              <a:gd name="connsiteY9" fmla="*/ 3360624 h 3892615"/>
              <a:gd name="connsiteX10" fmla="*/ 0 w 45719"/>
              <a:gd name="connsiteY10" fmla="*/ 2634003 h 3892615"/>
              <a:gd name="connsiteX11" fmla="*/ 0 w 45719"/>
              <a:gd name="connsiteY11" fmla="*/ 1946308 h 3892615"/>
              <a:gd name="connsiteX12" fmla="*/ 0 w 45719"/>
              <a:gd name="connsiteY12" fmla="*/ 1414317 h 3892615"/>
              <a:gd name="connsiteX13" fmla="*/ 0 w 45719"/>
              <a:gd name="connsiteY13" fmla="*/ 804474 h 3892615"/>
              <a:gd name="connsiteX14" fmla="*/ 0 w 45719"/>
              <a:gd name="connsiteY14" fmla="*/ 0 h 389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19" h="3892615" fill="none" extrusionOk="0">
                <a:moveTo>
                  <a:pt x="0" y="0"/>
                </a:moveTo>
                <a:cubicBezTo>
                  <a:pt x="9710" y="-1307"/>
                  <a:pt x="28664" y="1094"/>
                  <a:pt x="45719" y="0"/>
                </a:cubicBezTo>
                <a:cubicBezTo>
                  <a:pt x="47928" y="319664"/>
                  <a:pt x="11577" y="412860"/>
                  <a:pt x="45719" y="687695"/>
                </a:cubicBezTo>
                <a:cubicBezTo>
                  <a:pt x="79861" y="962531"/>
                  <a:pt x="58113" y="1044920"/>
                  <a:pt x="45719" y="1219686"/>
                </a:cubicBezTo>
                <a:cubicBezTo>
                  <a:pt x="33325" y="1394452"/>
                  <a:pt x="73779" y="1576132"/>
                  <a:pt x="45719" y="1790603"/>
                </a:cubicBezTo>
                <a:cubicBezTo>
                  <a:pt x="17659" y="2005074"/>
                  <a:pt x="48805" y="2203262"/>
                  <a:pt x="45719" y="2517224"/>
                </a:cubicBezTo>
                <a:cubicBezTo>
                  <a:pt x="42633" y="2831186"/>
                  <a:pt x="63921" y="2915761"/>
                  <a:pt x="45719" y="3165994"/>
                </a:cubicBezTo>
                <a:cubicBezTo>
                  <a:pt x="27518" y="3416227"/>
                  <a:pt x="18093" y="3577204"/>
                  <a:pt x="45719" y="3892615"/>
                </a:cubicBezTo>
                <a:cubicBezTo>
                  <a:pt x="32526" y="3893323"/>
                  <a:pt x="18717" y="3890660"/>
                  <a:pt x="0" y="3892615"/>
                </a:cubicBezTo>
                <a:cubicBezTo>
                  <a:pt x="-5336" y="3741232"/>
                  <a:pt x="-11409" y="3500302"/>
                  <a:pt x="0" y="3360624"/>
                </a:cubicBezTo>
                <a:cubicBezTo>
                  <a:pt x="11409" y="3220946"/>
                  <a:pt x="-20502" y="2887755"/>
                  <a:pt x="0" y="2634003"/>
                </a:cubicBezTo>
                <a:cubicBezTo>
                  <a:pt x="20502" y="2380251"/>
                  <a:pt x="26100" y="2240479"/>
                  <a:pt x="0" y="1946308"/>
                </a:cubicBezTo>
                <a:cubicBezTo>
                  <a:pt x="-26100" y="1652137"/>
                  <a:pt x="8075" y="1529839"/>
                  <a:pt x="0" y="1414317"/>
                </a:cubicBezTo>
                <a:cubicBezTo>
                  <a:pt x="-8075" y="1298795"/>
                  <a:pt x="10328" y="960885"/>
                  <a:pt x="0" y="804474"/>
                </a:cubicBezTo>
                <a:cubicBezTo>
                  <a:pt x="-10328" y="648063"/>
                  <a:pt x="-19277" y="360601"/>
                  <a:pt x="0" y="0"/>
                </a:cubicBezTo>
                <a:close/>
              </a:path>
              <a:path w="45719" h="3892615" stroke="0" extrusionOk="0">
                <a:moveTo>
                  <a:pt x="0" y="0"/>
                </a:moveTo>
                <a:cubicBezTo>
                  <a:pt x="18173" y="-1020"/>
                  <a:pt x="31455" y="-343"/>
                  <a:pt x="45719" y="0"/>
                </a:cubicBezTo>
                <a:cubicBezTo>
                  <a:pt x="61306" y="226035"/>
                  <a:pt x="54623" y="306090"/>
                  <a:pt x="45719" y="531991"/>
                </a:cubicBezTo>
                <a:cubicBezTo>
                  <a:pt x="36815" y="757892"/>
                  <a:pt x="56821" y="1012232"/>
                  <a:pt x="45719" y="1258612"/>
                </a:cubicBezTo>
                <a:cubicBezTo>
                  <a:pt x="34617" y="1504992"/>
                  <a:pt x="57674" y="1727860"/>
                  <a:pt x="45719" y="1907381"/>
                </a:cubicBezTo>
                <a:cubicBezTo>
                  <a:pt x="33764" y="2086902"/>
                  <a:pt x="38952" y="2303714"/>
                  <a:pt x="45719" y="2478298"/>
                </a:cubicBezTo>
                <a:cubicBezTo>
                  <a:pt x="52486" y="2652882"/>
                  <a:pt x="36465" y="2773649"/>
                  <a:pt x="45719" y="3049215"/>
                </a:cubicBezTo>
                <a:cubicBezTo>
                  <a:pt x="54973" y="3324781"/>
                  <a:pt x="42360" y="3526440"/>
                  <a:pt x="45719" y="3892615"/>
                </a:cubicBezTo>
                <a:cubicBezTo>
                  <a:pt x="33388" y="3890721"/>
                  <a:pt x="22131" y="3894447"/>
                  <a:pt x="0" y="3892615"/>
                </a:cubicBezTo>
                <a:cubicBezTo>
                  <a:pt x="2916" y="3745905"/>
                  <a:pt x="-20415" y="3514660"/>
                  <a:pt x="0" y="3360624"/>
                </a:cubicBezTo>
                <a:cubicBezTo>
                  <a:pt x="20415" y="3206588"/>
                  <a:pt x="-27423" y="3006216"/>
                  <a:pt x="0" y="2750781"/>
                </a:cubicBezTo>
                <a:cubicBezTo>
                  <a:pt x="27423" y="2495346"/>
                  <a:pt x="12069" y="2372308"/>
                  <a:pt x="0" y="2140938"/>
                </a:cubicBezTo>
                <a:cubicBezTo>
                  <a:pt x="-12069" y="1909568"/>
                  <a:pt x="26108" y="1728067"/>
                  <a:pt x="0" y="1453243"/>
                </a:cubicBezTo>
                <a:cubicBezTo>
                  <a:pt x="-26108" y="1178420"/>
                  <a:pt x="-28072" y="989352"/>
                  <a:pt x="0" y="843400"/>
                </a:cubicBezTo>
                <a:cubicBezTo>
                  <a:pt x="28072" y="697448"/>
                  <a:pt x="-28105" y="419884"/>
                  <a:pt x="0" y="0"/>
                </a:cubicBezTo>
                <a:close/>
              </a:path>
            </a:pathLst>
          </a:custGeom>
          <a:solidFill>
            <a:schemeClr val="tx1">
              <a:alpha val="80000"/>
            </a:schemeClr>
          </a:solidFill>
          <a:ln>
            <a:solidFill>
              <a:schemeClr val="tx1">
                <a:alpha val="8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1693586-99A9-2041-9811-EB278E951C6B}"/>
              </a:ext>
            </a:extLst>
          </p:cNvPr>
          <p:cNvSpPr/>
          <p:nvPr/>
        </p:nvSpPr>
        <p:spPr>
          <a:xfrm>
            <a:off x="10628944" y="5386700"/>
            <a:ext cx="1369286" cy="923330"/>
          </a:xfrm>
          <a:prstGeom prst="rect">
            <a:avLst/>
          </a:prstGeom>
        </p:spPr>
        <p:txBody>
          <a:bodyPr wrap="none">
            <a:spAutoFit/>
          </a:bodyPr>
          <a:lstStyle/>
          <a:p>
            <a:r>
              <a:rPr lang="en-US" b="1" dirty="0"/>
              <a:t>55.299671, </a:t>
            </a:r>
          </a:p>
          <a:p>
            <a:r>
              <a:rPr lang="en-US" b="1" dirty="0"/>
              <a:t>-131.557037</a:t>
            </a:r>
          </a:p>
          <a:p>
            <a:r>
              <a:rPr lang="en-US" dirty="0"/>
              <a:t>(Ketchikan)</a:t>
            </a:r>
          </a:p>
        </p:txBody>
      </p:sp>
      <p:sp>
        <p:nvSpPr>
          <p:cNvPr id="35" name="Oval 34">
            <a:extLst>
              <a:ext uri="{FF2B5EF4-FFF2-40B4-BE49-F238E27FC236}">
                <a16:creationId xmlns:a16="http://schemas.microsoft.com/office/drawing/2014/main" id="{65427B73-C296-3B4E-9487-DE5563FB563B}"/>
              </a:ext>
            </a:extLst>
          </p:cNvPr>
          <p:cNvSpPr/>
          <p:nvPr/>
        </p:nvSpPr>
        <p:spPr>
          <a:xfrm>
            <a:off x="11842595" y="6252889"/>
            <a:ext cx="123516" cy="150541"/>
          </a:xfrm>
          <a:custGeom>
            <a:avLst/>
            <a:gdLst>
              <a:gd name="connsiteX0" fmla="*/ 0 w 123516"/>
              <a:gd name="connsiteY0" fmla="*/ 75271 h 150541"/>
              <a:gd name="connsiteX1" fmla="*/ 61758 w 123516"/>
              <a:gd name="connsiteY1" fmla="*/ 0 h 150541"/>
              <a:gd name="connsiteX2" fmla="*/ 123516 w 123516"/>
              <a:gd name="connsiteY2" fmla="*/ 75271 h 150541"/>
              <a:gd name="connsiteX3" fmla="*/ 61758 w 123516"/>
              <a:gd name="connsiteY3" fmla="*/ 150542 h 150541"/>
              <a:gd name="connsiteX4" fmla="*/ 0 w 123516"/>
              <a:gd name="connsiteY4" fmla="*/ 75271 h 15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16" h="150541" fill="none" extrusionOk="0">
                <a:moveTo>
                  <a:pt x="0" y="75271"/>
                </a:moveTo>
                <a:cubicBezTo>
                  <a:pt x="3604" y="30836"/>
                  <a:pt x="26424" y="3090"/>
                  <a:pt x="61758" y="0"/>
                </a:cubicBezTo>
                <a:cubicBezTo>
                  <a:pt x="97112" y="-3625"/>
                  <a:pt x="123461" y="29552"/>
                  <a:pt x="123516" y="75271"/>
                </a:cubicBezTo>
                <a:cubicBezTo>
                  <a:pt x="121890" y="120893"/>
                  <a:pt x="96739" y="153039"/>
                  <a:pt x="61758" y="150542"/>
                </a:cubicBezTo>
                <a:cubicBezTo>
                  <a:pt x="29301" y="145902"/>
                  <a:pt x="5154" y="116072"/>
                  <a:pt x="0" y="75271"/>
                </a:cubicBezTo>
                <a:close/>
              </a:path>
              <a:path w="123516" h="150541" stroke="0" extrusionOk="0">
                <a:moveTo>
                  <a:pt x="0" y="75271"/>
                </a:moveTo>
                <a:cubicBezTo>
                  <a:pt x="-1776" y="33486"/>
                  <a:pt x="29599" y="3675"/>
                  <a:pt x="61758" y="0"/>
                </a:cubicBezTo>
                <a:cubicBezTo>
                  <a:pt x="92498" y="-148"/>
                  <a:pt x="127524" y="27999"/>
                  <a:pt x="123516" y="75271"/>
                </a:cubicBezTo>
                <a:cubicBezTo>
                  <a:pt x="124362" y="112237"/>
                  <a:pt x="89736" y="152864"/>
                  <a:pt x="61758" y="150542"/>
                </a:cubicBezTo>
                <a:cubicBezTo>
                  <a:pt x="33570" y="147424"/>
                  <a:pt x="-4503" y="112729"/>
                  <a:pt x="0" y="75271"/>
                </a:cubicBezTo>
                <a:close/>
              </a:path>
            </a:pathLst>
          </a:custGeom>
          <a:solidFill>
            <a:schemeClr val="tx1">
              <a:alpha val="80000"/>
            </a:schemeClr>
          </a:solidFill>
          <a:ln>
            <a:solidFill>
              <a:schemeClr val="tx1">
                <a:alpha val="80000"/>
              </a:schemeClr>
            </a:solidFill>
            <a:extLst>
              <a:ext uri="{C807C97D-BFC1-408E-A445-0C87EB9F89A2}">
                <ask:lineSketchStyleProps xmlns:ask="http://schemas.microsoft.com/office/drawing/2018/sketchyshapes" sd="3450693549">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C825FD-7C27-F142-97F0-6FEF75FB5D82}"/>
              </a:ext>
            </a:extLst>
          </p:cNvPr>
          <p:cNvSpPr/>
          <p:nvPr/>
        </p:nvSpPr>
        <p:spPr>
          <a:xfrm>
            <a:off x="7226541" y="1154617"/>
            <a:ext cx="1372586" cy="923330"/>
          </a:xfrm>
          <a:prstGeom prst="rect">
            <a:avLst/>
          </a:prstGeom>
        </p:spPr>
        <p:txBody>
          <a:bodyPr wrap="square">
            <a:spAutoFit/>
          </a:bodyPr>
          <a:lstStyle/>
          <a:p>
            <a:pPr algn="ctr"/>
            <a:r>
              <a:rPr lang="en-US" b="1" dirty="0"/>
              <a:t>71.299240, </a:t>
            </a:r>
          </a:p>
          <a:p>
            <a:pPr algn="ctr"/>
            <a:r>
              <a:rPr lang="en-US" b="1" dirty="0"/>
              <a:t>-156.746628 </a:t>
            </a:r>
            <a:r>
              <a:rPr lang="en-US" dirty="0"/>
              <a:t>(Utqiagvik)</a:t>
            </a:r>
          </a:p>
        </p:txBody>
      </p:sp>
      <p:sp>
        <p:nvSpPr>
          <p:cNvPr id="39" name="Oval 38">
            <a:extLst>
              <a:ext uri="{FF2B5EF4-FFF2-40B4-BE49-F238E27FC236}">
                <a16:creationId xmlns:a16="http://schemas.microsoft.com/office/drawing/2014/main" id="{F791D0BD-5520-1646-92E9-8AD6A454B611}"/>
              </a:ext>
            </a:extLst>
          </p:cNvPr>
          <p:cNvSpPr/>
          <p:nvPr/>
        </p:nvSpPr>
        <p:spPr>
          <a:xfrm>
            <a:off x="6932342" y="1079347"/>
            <a:ext cx="123516" cy="150541"/>
          </a:xfrm>
          <a:custGeom>
            <a:avLst/>
            <a:gdLst>
              <a:gd name="connsiteX0" fmla="*/ 0 w 123516"/>
              <a:gd name="connsiteY0" fmla="*/ 75271 h 150541"/>
              <a:gd name="connsiteX1" fmla="*/ 61758 w 123516"/>
              <a:gd name="connsiteY1" fmla="*/ 0 h 150541"/>
              <a:gd name="connsiteX2" fmla="*/ 123516 w 123516"/>
              <a:gd name="connsiteY2" fmla="*/ 75271 h 150541"/>
              <a:gd name="connsiteX3" fmla="*/ 61758 w 123516"/>
              <a:gd name="connsiteY3" fmla="*/ 150542 h 150541"/>
              <a:gd name="connsiteX4" fmla="*/ 0 w 123516"/>
              <a:gd name="connsiteY4" fmla="*/ 75271 h 15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16" h="150541" fill="none" extrusionOk="0">
                <a:moveTo>
                  <a:pt x="0" y="75271"/>
                </a:moveTo>
                <a:cubicBezTo>
                  <a:pt x="3604" y="30836"/>
                  <a:pt x="26424" y="3090"/>
                  <a:pt x="61758" y="0"/>
                </a:cubicBezTo>
                <a:cubicBezTo>
                  <a:pt x="97112" y="-3625"/>
                  <a:pt x="123461" y="29552"/>
                  <a:pt x="123516" y="75271"/>
                </a:cubicBezTo>
                <a:cubicBezTo>
                  <a:pt x="121890" y="120893"/>
                  <a:pt x="96739" y="153039"/>
                  <a:pt x="61758" y="150542"/>
                </a:cubicBezTo>
                <a:cubicBezTo>
                  <a:pt x="29301" y="145902"/>
                  <a:pt x="5154" y="116072"/>
                  <a:pt x="0" y="75271"/>
                </a:cubicBezTo>
                <a:close/>
              </a:path>
              <a:path w="123516" h="150541" stroke="0" extrusionOk="0">
                <a:moveTo>
                  <a:pt x="0" y="75271"/>
                </a:moveTo>
                <a:cubicBezTo>
                  <a:pt x="-1776" y="33486"/>
                  <a:pt x="29599" y="3675"/>
                  <a:pt x="61758" y="0"/>
                </a:cubicBezTo>
                <a:cubicBezTo>
                  <a:pt x="92498" y="-148"/>
                  <a:pt x="127524" y="27999"/>
                  <a:pt x="123516" y="75271"/>
                </a:cubicBezTo>
                <a:cubicBezTo>
                  <a:pt x="124362" y="112237"/>
                  <a:pt x="89736" y="152864"/>
                  <a:pt x="61758" y="150542"/>
                </a:cubicBezTo>
                <a:cubicBezTo>
                  <a:pt x="33570" y="147424"/>
                  <a:pt x="-4503" y="112729"/>
                  <a:pt x="0" y="75271"/>
                </a:cubicBezTo>
                <a:close/>
              </a:path>
            </a:pathLst>
          </a:custGeom>
          <a:solidFill>
            <a:schemeClr val="tx1">
              <a:alpha val="80000"/>
            </a:schemeClr>
          </a:solidFill>
          <a:ln>
            <a:solidFill>
              <a:schemeClr val="tx1">
                <a:alpha val="80000"/>
              </a:schemeClr>
            </a:solidFill>
            <a:extLst>
              <a:ext uri="{C807C97D-BFC1-408E-A445-0C87EB9F89A2}">
                <ask:lineSketchStyleProps xmlns:ask="http://schemas.microsoft.com/office/drawing/2018/sketchyshapes" sd="3450693549">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16C2F24-E62D-9144-91DC-00E9AE830A77}"/>
              </a:ext>
            </a:extLst>
          </p:cNvPr>
          <p:cNvSpPr txBox="1"/>
          <p:nvPr/>
        </p:nvSpPr>
        <p:spPr>
          <a:xfrm>
            <a:off x="1422883" y="1324875"/>
            <a:ext cx="1343177" cy="769441"/>
          </a:xfrm>
          <a:prstGeom prst="rect">
            <a:avLst/>
          </a:prstGeom>
          <a:noFill/>
        </p:spPr>
        <p:txBody>
          <a:bodyPr wrap="square" rtlCol="0">
            <a:spAutoFit/>
          </a:bodyPr>
          <a:lstStyle/>
          <a:p>
            <a:pPr algn="ctr"/>
            <a:r>
              <a:rPr lang="en-US" sz="1600" b="1" dirty="0"/>
              <a:t>Topic 1: </a:t>
            </a:r>
          </a:p>
          <a:p>
            <a:pPr algn="ctr"/>
            <a:r>
              <a:rPr lang="en-US" sz="1600" b="1" dirty="0"/>
              <a:t>Arrival</a:t>
            </a:r>
          </a:p>
          <a:p>
            <a:pPr lvl="1" algn="ctr"/>
            <a:r>
              <a:rPr lang="en-US" sz="1200" dirty="0"/>
              <a:t>p(</a:t>
            </a:r>
            <a:r>
              <a:rPr lang="en-US" sz="1200" dirty="0" err="1"/>
              <a:t>y|x</a:t>
            </a:r>
            <a:r>
              <a:rPr lang="en-US" sz="1200" dirty="0"/>
              <a:t>)</a:t>
            </a:r>
            <a:endParaRPr lang="en-US" sz="1200" b="1" dirty="0"/>
          </a:p>
        </p:txBody>
      </p:sp>
      <p:sp>
        <p:nvSpPr>
          <p:cNvPr id="46" name="Rounded Rectangle 45">
            <a:extLst>
              <a:ext uri="{FF2B5EF4-FFF2-40B4-BE49-F238E27FC236}">
                <a16:creationId xmlns:a16="http://schemas.microsoft.com/office/drawing/2014/main" id="{18BD3592-1177-224C-A25B-1FC985DF3CD5}"/>
              </a:ext>
            </a:extLst>
          </p:cNvPr>
          <p:cNvSpPr/>
          <p:nvPr/>
        </p:nvSpPr>
        <p:spPr>
          <a:xfrm>
            <a:off x="1630072" y="3960724"/>
            <a:ext cx="896287" cy="273254"/>
          </a:xfrm>
          <a:custGeom>
            <a:avLst/>
            <a:gdLst>
              <a:gd name="connsiteX0" fmla="*/ 0 w 896287"/>
              <a:gd name="connsiteY0" fmla="*/ 45543 h 273254"/>
              <a:gd name="connsiteX1" fmla="*/ 45543 w 896287"/>
              <a:gd name="connsiteY1" fmla="*/ 0 h 273254"/>
              <a:gd name="connsiteX2" fmla="*/ 448144 w 896287"/>
              <a:gd name="connsiteY2" fmla="*/ 0 h 273254"/>
              <a:gd name="connsiteX3" fmla="*/ 850744 w 896287"/>
              <a:gd name="connsiteY3" fmla="*/ 0 h 273254"/>
              <a:gd name="connsiteX4" fmla="*/ 896287 w 896287"/>
              <a:gd name="connsiteY4" fmla="*/ 45543 h 273254"/>
              <a:gd name="connsiteX5" fmla="*/ 896287 w 896287"/>
              <a:gd name="connsiteY5" fmla="*/ 227711 h 273254"/>
              <a:gd name="connsiteX6" fmla="*/ 850744 w 896287"/>
              <a:gd name="connsiteY6" fmla="*/ 273254 h 273254"/>
              <a:gd name="connsiteX7" fmla="*/ 440091 w 896287"/>
              <a:gd name="connsiteY7" fmla="*/ 273254 h 273254"/>
              <a:gd name="connsiteX8" fmla="*/ 45543 w 896287"/>
              <a:gd name="connsiteY8" fmla="*/ 273254 h 273254"/>
              <a:gd name="connsiteX9" fmla="*/ 0 w 896287"/>
              <a:gd name="connsiteY9" fmla="*/ 227711 h 273254"/>
              <a:gd name="connsiteX10" fmla="*/ 0 w 896287"/>
              <a:gd name="connsiteY10" fmla="*/ 45543 h 27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287" h="273254" fill="none" extrusionOk="0">
                <a:moveTo>
                  <a:pt x="0" y="45543"/>
                </a:moveTo>
                <a:cubicBezTo>
                  <a:pt x="1019" y="21638"/>
                  <a:pt x="23355" y="-2596"/>
                  <a:pt x="45543" y="0"/>
                </a:cubicBezTo>
                <a:cubicBezTo>
                  <a:pt x="159944" y="-16263"/>
                  <a:pt x="326588" y="-19612"/>
                  <a:pt x="448144" y="0"/>
                </a:cubicBezTo>
                <a:cubicBezTo>
                  <a:pt x="569700" y="19612"/>
                  <a:pt x="692429" y="453"/>
                  <a:pt x="850744" y="0"/>
                </a:cubicBezTo>
                <a:cubicBezTo>
                  <a:pt x="875110" y="-1604"/>
                  <a:pt x="896707" y="14712"/>
                  <a:pt x="896287" y="45543"/>
                </a:cubicBezTo>
                <a:cubicBezTo>
                  <a:pt x="892315" y="135832"/>
                  <a:pt x="890139" y="186555"/>
                  <a:pt x="896287" y="227711"/>
                </a:cubicBezTo>
                <a:cubicBezTo>
                  <a:pt x="892376" y="253025"/>
                  <a:pt x="876294" y="272538"/>
                  <a:pt x="850744" y="273254"/>
                </a:cubicBezTo>
                <a:cubicBezTo>
                  <a:pt x="683552" y="287586"/>
                  <a:pt x="619018" y="269723"/>
                  <a:pt x="440091" y="273254"/>
                </a:cubicBezTo>
                <a:cubicBezTo>
                  <a:pt x="261164" y="276785"/>
                  <a:pt x="164169" y="255073"/>
                  <a:pt x="45543" y="273254"/>
                </a:cubicBezTo>
                <a:cubicBezTo>
                  <a:pt x="20165" y="267185"/>
                  <a:pt x="4684" y="253841"/>
                  <a:pt x="0" y="227711"/>
                </a:cubicBezTo>
                <a:cubicBezTo>
                  <a:pt x="-755" y="137134"/>
                  <a:pt x="-3548" y="117726"/>
                  <a:pt x="0" y="45543"/>
                </a:cubicBezTo>
                <a:close/>
              </a:path>
              <a:path w="896287" h="273254" stroke="0" extrusionOk="0">
                <a:moveTo>
                  <a:pt x="0" y="45543"/>
                </a:moveTo>
                <a:cubicBezTo>
                  <a:pt x="-3160" y="18441"/>
                  <a:pt x="18707" y="632"/>
                  <a:pt x="45543" y="0"/>
                </a:cubicBezTo>
                <a:cubicBezTo>
                  <a:pt x="176004" y="10365"/>
                  <a:pt x="274757" y="16168"/>
                  <a:pt x="464248" y="0"/>
                </a:cubicBezTo>
                <a:cubicBezTo>
                  <a:pt x="653739" y="-16168"/>
                  <a:pt x="723723" y="14828"/>
                  <a:pt x="850744" y="0"/>
                </a:cubicBezTo>
                <a:cubicBezTo>
                  <a:pt x="873256" y="-1445"/>
                  <a:pt x="899484" y="21917"/>
                  <a:pt x="896287" y="45543"/>
                </a:cubicBezTo>
                <a:cubicBezTo>
                  <a:pt x="895840" y="122103"/>
                  <a:pt x="892880" y="180274"/>
                  <a:pt x="896287" y="227711"/>
                </a:cubicBezTo>
                <a:cubicBezTo>
                  <a:pt x="897712" y="250545"/>
                  <a:pt x="874384" y="274584"/>
                  <a:pt x="850744" y="273254"/>
                </a:cubicBezTo>
                <a:cubicBezTo>
                  <a:pt x="758823" y="283599"/>
                  <a:pt x="574527" y="265145"/>
                  <a:pt x="448144" y="273254"/>
                </a:cubicBezTo>
                <a:cubicBezTo>
                  <a:pt x="321761" y="281363"/>
                  <a:pt x="199752" y="270216"/>
                  <a:pt x="45543" y="273254"/>
                </a:cubicBezTo>
                <a:cubicBezTo>
                  <a:pt x="14562" y="272921"/>
                  <a:pt x="1095" y="249860"/>
                  <a:pt x="0" y="227711"/>
                </a:cubicBezTo>
                <a:cubicBezTo>
                  <a:pt x="-8496" y="154478"/>
                  <a:pt x="998" y="99479"/>
                  <a:pt x="0" y="45543"/>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72090A0F-9960-5B44-969E-FC83B06C183D}"/>
              </a:ext>
            </a:extLst>
          </p:cNvPr>
          <p:cNvSpPr/>
          <p:nvPr/>
        </p:nvSpPr>
        <p:spPr>
          <a:xfrm>
            <a:off x="1699501" y="4832640"/>
            <a:ext cx="826858" cy="212099"/>
          </a:xfrm>
          <a:custGeom>
            <a:avLst/>
            <a:gdLst>
              <a:gd name="connsiteX0" fmla="*/ 0 w 826858"/>
              <a:gd name="connsiteY0" fmla="*/ 35351 h 212099"/>
              <a:gd name="connsiteX1" fmla="*/ 35351 w 826858"/>
              <a:gd name="connsiteY1" fmla="*/ 0 h 212099"/>
              <a:gd name="connsiteX2" fmla="*/ 413429 w 826858"/>
              <a:gd name="connsiteY2" fmla="*/ 0 h 212099"/>
              <a:gd name="connsiteX3" fmla="*/ 791507 w 826858"/>
              <a:gd name="connsiteY3" fmla="*/ 0 h 212099"/>
              <a:gd name="connsiteX4" fmla="*/ 826858 w 826858"/>
              <a:gd name="connsiteY4" fmla="*/ 35351 h 212099"/>
              <a:gd name="connsiteX5" fmla="*/ 826858 w 826858"/>
              <a:gd name="connsiteY5" fmla="*/ 176748 h 212099"/>
              <a:gd name="connsiteX6" fmla="*/ 791507 w 826858"/>
              <a:gd name="connsiteY6" fmla="*/ 212099 h 212099"/>
              <a:gd name="connsiteX7" fmla="*/ 405867 w 826858"/>
              <a:gd name="connsiteY7" fmla="*/ 212099 h 212099"/>
              <a:gd name="connsiteX8" fmla="*/ 35351 w 826858"/>
              <a:gd name="connsiteY8" fmla="*/ 212099 h 212099"/>
              <a:gd name="connsiteX9" fmla="*/ 0 w 826858"/>
              <a:gd name="connsiteY9" fmla="*/ 176748 h 212099"/>
              <a:gd name="connsiteX10" fmla="*/ 0 w 826858"/>
              <a:gd name="connsiteY10" fmla="*/ 35351 h 21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6858" h="212099" fill="none" extrusionOk="0">
                <a:moveTo>
                  <a:pt x="0" y="35351"/>
                </a:moveTo>
                <a:cubicBezTo>
                  <a:pt x="2613" y="19028"/>
                  <a:pt x="17267" y="-1261"/>
                  <a:pt x="35351" y="0"/>
                </a:cubicBezTo>
                <a:cubicBezTo>
                  <a:pt x="182979" y="-6316"/>
                  <a:pt x="293131" y="-12818"/>
                  <a:pt x="413429" y="0"/>
                </a:cubicBezTo>
                <a:cubicBezTo>
                  <a:pt x="533727" y="12818"/>
                  <a:pt x="708026" y="727"/>
                  <a:pt x="791507" y="0"/>
                </a:cubicBezTo>
                <a:cubicBezTo>
                  <a:pt x="809599" y="-2919"/>
                  <a:pt x="827154" y="11819"/>
                  <a:pt x="826858" y="35351"/>
                </a:cubicBezTo>
                <a:cubicBezTo>
                  <a:pt x="824979" y="97927"/>
                  <a:pt x="828817" y="113531"/>
                  <a:pt x="826858" y="176748"/>
                </a:cubicBezTo>
                <a:cubicBezTo>
                  <a:pt x="823769" y="196399"/>
                  <a:pt x="812387" y="209654"/>
                  <a:pt x="791507" y="212099"/>
                </a:cubicBezTo>
                <a:cubicBezTo>
                  <a:pt x="666645" y="226534"/>
                  <a:pt x="570763" y="216114"/>
                  <a:pt x="405867" y="212099"/>
                </a:cubicBezTo>
                <a:cubicBezTo>
                  <a:pt x="240971" y="208084"/>
                  <a:pt x="117972" y="226938"/>
                  <a:pt x="35351" y="212099"/>
                </a:cubicBezTo>
                <a:cubicBezTo>
                  <a:pt x="15774" y="210676"/>
                  <a:pt x="2188" y="196728"/>
                  <a:pt x="0" y="176748"/>
                </a:cubicBezTo>
                <a:cubicBezTo>
                  <a:pt x="1366" y="128872"/>
                  <a:pt x="101" y="91497"/>
                  <a:pt x="0" y="35351"/>
                </a:cubicBezTo>
                <a:close/>
              </a:path>
              <a:path w="826858" h="212099" stroke="0" extrusionOk="0">
                <a:moveTo>
                  <a:pt x="0" y="35351"/>
                </a:moveTo>
                <a:cubicBezTo>
                  <a:pt x="-2463" y="14308"/>
                  <a:pt x="14520" y="490"/>
                  <a:pt x="35351" y="0"/>
                </a:cubicBezTo>
                <a:cubicBezTo>
                  <a:pt x="204016" y="-8858"/>
                  <a:pt x="320375" y="12106"/>
                  <a:pt x="428552" y="0"/>
                </a:cubicBezTo>
                <a:cubicBezTo>
                  <a:pt x="536729" y="-12106"/>
                  <a:pt x="675976" y="-15875"/>
                  <a:pt x="791507" y="0"/>
                </a:cubicBezTo>
                <a:cubicBezTo>
                  <a:pt x="809348" y="-921"/>
                  <a:pt x="827985" y="16366"/>
                  <a:pt x="826858" y="35351"/>
                </a:cubicBezTo>
                <a:cubicBezTo>
                  <a:pt x="832874" y="82092"/>
                  <a:pt x="830425" y="122879"/>
                  <a:pt x="826858" y="176748"/>
                </a:cubicBezTo>
                <a:cubicBezTo>
                  <a:pt x="827967" y="194467"/>
                  <a:pt x="810577" y="212498"/>
                  <a:pt x="791507" y="212099"/>
                </a:cubicBezTo>
                <a:cubicBezTo>
                  <a:pt x="689771" y="207859"/>
                  <a:pt x="518550" y="209169"/>
                  <a:pt x="413429" y="212099"/>
                </a:cubicBezTo>
                <a:cubicBezTo>
                  <a:pt x="308308" y="215029"/>
                  <a:pt x="224161" y="220439"/>
                  <a:pt x="35351" y="212099"/>
                </a:cubicBezTo>
                <a:cubicBezTo>
                  <a:pt x="15060" y="212055"/>
                  <a:pt x="1577" y="191947"/>
                  <a:pt x="0" y="176748"/>
                </a:cubicBezTo>
                <a:cubicBezTo>
                  <a:pt x="4687" y="127248"/>
                  <a:pt x="-969" y="79789"/>
                  <a:pt x="0" y="35351"/>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8529E4BF-B3A2-9743-854B-0246F1B39651}"/>
              </a:ext>
            </a:extLst>
          </p:cNvPr>
          <p:cNvSpPr/>
          <p:nvPr/>
        </p:nvSpPr>
        <p:spPr>
          <a:xfrm>
            <a:off x="1646313" y="3083086"/>
            <a:ext cx="880046" cy="273254"/>
          </a:xfrm>
          <a:custGeom>
            <a:avLst/>
            <a:gdLst>
              <a:gd name="connsiteX0" fmla="*/ 0 w 880046"/>
              <a:gd name="connsiteY0" fmla="*/ 45543 h 273254"/>
              <a:gd name="connsiteX1" fmla="*/ 45543 w 880046"/>
              <a:gd name="connsiteY1" fmla="*/ 0 h 273254"/>
              <a:gd name="connsiteX2" fmla="*/ 440023 w 880046"/>
              <a:gd name="connsiteY2" fmla="*/ 0 h 273254"/>
              <a:gd name="connsiteX3" fmla="*/ 834503 w 880046"/>
              <a:gd name="connsiteY3" fmla="*/ 0 h 273254"/>
              <a:gd name="connsiteX4" fmla="*/ 880046 w 880046"/>
              <a:gd name="connsiteY4" fmla="*/ 45543 h 273254"/>
              <a:gd name="connsiteX5" fmla="*/ 880046 w 880046"/>
              <a:gd name="connsiteY5" fmla="*/ 227711 h 273254"/>
              <a:gd name="connsiteX6" fmla="*/ 834503 w 880046"/>
              <a:gd name="connsiteY6" fmla="*/ 273254 h 273254"/>
              <a:gd name="connsiteX7" fmla="*/ 432133 w 880046"/>
              <a:gd name="connsiteY7" fmla="*/ 273254 h 273254"/>
              <a:gd name="connsiteX8" fmla="*/ 45543 w 880046"/>
              <a:gd name="connsiteY8" fmla="*/ 273254 h 273254"/>
              <a:gd name="connsiteX9" fmla="*/ 0 w 880046"/>
              <a:gd name="connsiteY9" fmla="*/ 227711 h 273254"/>
              <a:gd name="connsiteX10" fmla="*/ 0 w 880046"/>
              <a:gd name="connsiteY10" fmla="*/ 45543 h 27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46" h="273254" fill="none" extrusionOk="0">
                <a:moveTo>
                  <a:pt x="0" y="45543"/>
                </a:moveTo>
                <a:cubicBezTo>
                  <a:pt x="1019" y="21638"/>
                  <a:pt x="23355" y="-2596"/>
                  <a:pt x="45543" y="0"/>
                </a:cubicBezTo>
                <a:cubicBezTo>
                  <a:pt x="136405" y="-7929"/>
                  <a:pt x="338733" y="-1633"/>
                  <a:pt x="440023" y="0"/>
                </a:cubicBezTo>
                <a:cubicBezTo>
                  <a:pt x="541313" y="1633"/>
                  <a:pt x="728853" y="18455"/>
                  <a:pt x="834503" y="0"/>
                </a:cubicBezTo>
                <a:cubicBezTo>
                  <a:pt x="858869" y="-1604"/>
                  <a:pt x="880466" y="14712"/>
                  <a:pt x="880046" y="45543"/>
                </a:cubicBezTo>
                <a:cubicBezTo>
                  <a:pt x="876074" y="135832"/>
                  <a:pt x="873898" y="186555"/>
                  <a:pt x="880046" y="227711"/>
                </a:cubicBezTo>
                <a:cubicBezTo>
                  <a:pt x="876135" y="253025"/>
                  <a:pt x="860053" y="272538"/>
                  <a:pt x="834503" y="273254"/>
                </a:cubicBezTo>
                <a:cubicBezTo>
                  <a:pt x="747013" y="281446"/>
                  <a:pt x="563558" y="276917"/>
                  <a:pt x="432133" y="273254"/>
                </a:cubicBezTo>
                <a:cubicBezTo>
                  <a:pt x="300708" y="269592"/>
                  <a:pt x="126553" y="280012"/>
                  <a:pt x="45543" y="273254"/>
                </a:cubicBezTo>
                <a:cubicBezTo>
                  <a:pt x="20165" y="267185"/>
                  <a:pt x="4684" y="253841"/>
                  <a:pt x="0" y="227711"/>
                </a:cubicBezTo>
                <a:cubicBezTo>
                  <a:pt x="-755" y="137134"/>
                  <a:pt x="-3548" y="117726"/>
                  <a:pt x="0" y="45543"/>
                </a:cubicBezTo>
                <a:close/>
              </a:path>
              <a:path w="880046" h="273254" stroke="0" extrusionOk="0">
                <a:moveTo>
                  <a:pt x="0" y="45543"/>
                </a:moveTo>
                <a:cubicBezTo>
                  <a:pt x="-3160" y="18441"/>
                  <a:pt x="18707" y="632"/>
                  <a:pt x="45543" y="0"/>
                </a:cubicBezTo>
                <a:cubicBezTo>
                  <a:pt x="199351" y="2312"/>
                  <a:pt x="304536" y="4003"/>
                  <a:pt x="455802" y="0"/>
                </a:cubicBezTo>
                <a:cubicBezTo>
                  <a:pt x="607068" y="-4003"/>
                  <a:pt x="672707" y="7744"/>
                  <a:pt x="834503" y="0"/>
                </a:cubicBezTo>
                <a:cubicBezTo>
                  <a:pt x="857015" y="-1445"/>
                  <a:pt x="883243" y="21917"/>
                  <a:pt x="880046" y="45543"/>
                </a:cubicBezTo>
                <a:cubicBezTo>
                  <a:pt x="879599" y="122103"/>
                  <a:pt x="876639" y="180274"/>
                  <a:pt x="880046" y="227711"/>
                </a:cubicBezTo>
                <a:cubicBezTo>
                  <a:pt x="881471" y="250545"/>
                  <a:pt x="858143" y="274584"/>
                  <a:pt x="834503" y="273254"/>
                </a:cubicBezTo>
                <a:cubicBezTo>
                  <a:pt x="700482" y="259337"/>
                  <a:pt x="526870" y="290159"/>
                  <a:pt x="440023" y="273254"/>
                </a:cubicBezTo>
                <a:cubicBezTo>
                  <a:pt x="353176" y="256349"/>
                  <a:pt x="220872" y="269647"/>
                  <a:pt x="45543" y="273254"/>
                </a:cubicBezTo>
                <a:cubicBezTo>
                  <a:pt x="14562" y="272921"/>
                  <a:pt x="1095" y="249860"/>
                  <a:pt x="0" y="227711"/>
                </a:cubicBezTo>
                <a:cubicBezTo>
                  <a:pt x="-8496" y="154478"/>
                  <a:pt x="998" y="99479"/>
                  <a:pt x="0" y="45543"/>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DC76881-F222-EE4F-BD75-AA21E42BCFF5}"/>
              </a:ext>
            </a:extLst>
          </p:cNvPr>
          <p:cNvSpPr txBox="1"/>
          <p:nvPr/>
        </p:nvSpPr>
        <p:spPr>
          <a:xfrm>
            <a:off x="227311" y="2098936"/>
            <a:ext cx="1040585" cy="3754874"/>
          </a:xfrm>
          <a:prstGeom prst="rect">
            <a:avLst/>
          </a:prstGeom>
          <a:noFill/>
        </p:spPr>
        <p:txBody>
          <a:bodyPr wrap="square" rtlCol="0">
            <a:spAutoFit/>
          </a:bodyPr>
          <a:lstStyle/>
          <a:p>
            <a:pPr algn="r"/>
            <a:r>
              <a:rPr lang="en-US" sz="1400" b="1" dirty="0"/>
              <a:t>Way</a:t>
            </a:r>
          </a:p>
          <a:p>
            <a:pPr algn="r"/>
            <a:r>
              <a:rPr lang="en-US" sz="1400" b="1" dirty="0"/>
              <a:t>north</a:t>
            </a:r>
          </a:p>
          <a:p>
            <a:pPr algn="r"/>
            <a:endParaRPr lang="en-US" sz="1400" b="1" dirty="0"/>
          </a:p>
          <a:p>
            <a:pPr algn="r"/>
            <a:endParaRPr lang="en-US" sz="1400" b="1" dirty="0"/>
          </a:p>
          <a:p>
            <a:pPr algn="r"/>
            <a:r>
              <a:rPr lang="en-US" sz="1400" b="1" dirty="0"/>
              <a:t>North</a:t>
            </a:r>
          </a:p>
          <a:p>
            <a:pPr algn="r"/>
            <a:endParaRPr lang="en-US" sz="1400" b="1" dirty="0"/>
          </a:p>
          <a:p>
            <a:pPr algn="r"/>
            <a:endParaRPr lang="en-US" sz="1400" b="1" dirty="0"/>
          </a:p>
          <a:p>
            <a:pPr algn="r"/>
            <a:endParaRPr lang="en-US" sz="1400" b="1" dirty="0"/>
          </a:p>
          <a:p>
            <a:pPr algn="r"/>
            <a:r>
              <a:rPr lang="en-US" sz="1400" b="1" dirty="0"/>
              <a:t>Mid</a:t>
            </a:r>
          </a:p>
          <a:p>
            <a:pPr algn="r"/>
            <a:endParaRPr lang="en-US" sz="1400" b="1" dirty="0"/>
          </a:p>
          <a:p>
            <a:pPr algn="r"/>
            <a:endParaRPr lang="en-US" sz="1400" b="1" dirty="0"/>
          </a:p>
          <a:p>
            <a:pPr algn="r"/>
            <a:endParaRPr lang="en-US" sz="1400" b="1" dirty="0"/>
          </a:p>
          <a:p>
            <a:pPr algn="r"/>
            <a:r>
              <a:rPr lang="en-US" sz="1400" b="1" dirty="0"/>
              <a:t>Lower</a:t>
            </a:r>
          </a:p>
          <a:p>
            <a:pPr algn="r"/>
            <a:endParaRPr lang="en-US" sz="1400" b="1" dirty="0"/>
          </a:p>
          <a:p>
            <a:pPr algn="r"/>
            <a:endParaRPr lang="en-US" sz="1400" b="1" dirty="0"/>
          </a:p>
          <a:p>
            <a:pPr algn="r"/>
            <a:endParaRPr lang="en-US" sz="1400" b="1" dirty="0"/>
          </a:p>
          <a:p>
            <a:pPr algn="r"/>
            <a:r>
              <a:rPr lang="en-US" sz="1400" b="1" dirty="0"/>
              <a:t>Panhandle</a:t>
            </a:r>
          </a:p>
        </p:txBody>
      </p:sp>
      <p:sp>
        <p:nvSpPr>
          <p:cNvPr id="48" name="Rounded Rectangle 47">
            <a:extLst>
              <a:ext uri="{FF2B5EF4-FFF2-40B4-BE49-F238E27FC236}">
                <a16:creationId xmlns:a16="http://schemas.microsoft.com/office/drawing/2014/main" id="{DCE237B2-27CC-E443-833F-70B195E8F818}"/>
              </a:ext>
            </a:extLst>
          </p:cNvPr>
          <p:cNvSpPr/>
          <p:nvPr/>
        </p:nvSpPr>
        <p:spPr>
          <a:xfrm>
            <a:off x="1621117" y="5675425"/>
            <a:ext cx="914196" cy="235902"/>
          </a:xfrm>
          <a:custGeom>
            <a:avLst/>
            <a:gdLst>
              <a:gd name="connsiteX0" fmla="*/ 0 w 914196"/>
              <a:gd name="connsiteY0" fmla="*/ 39318 h 235902"/>
              <a:gd name="connsiteX1" fmla="*/ 39318 w 914196"/>
              <a:gd name="connsiteY1" fmla="*/ 0 h 235902"/>
              <a:gd name="connsiteX2" fmla="*/ 457098 w 914196"/>
              <a:gd name="connsiteY2" fmla="*/ 0 h 235902"/>
              <a:gd name="connsiteX3" fmla="*/ 874878 w 914196"/>
              <a:gd name="connsiteY3" fmla="*/ 0 h 235902"/>
              <a:gd name="connsiteX4" fmla="*/ 914196 w 914196"/>
              <a:gd name="connsiteY4" fmla="*/ 39318 h 235902"/>
              <a:gd name="connsiteX5" fmla="*/ 914196 w 914196"/>
              <a:gd name="connsiteY5" fmla="*/ 196584 h 235902"/>
              <a:gd name="connsiteX6" fmla="*/ 874878 w 914196"/>
              <a:gd name="connsiteY6" fmla="*/ 235902 h 235902"/>
              <a:gd name="connsiteX7" fmla="*/ 448742 w 914196"/>
              <a:gd name="connsiteY7" fmla="*/ 235902 h 235902"/>
              <a:gd name="connsiteX8" fmla="*/ 39318 w 914196"/>
              <a:gd name="connsiteY8" fmla="*/ 235902 h 235902"/>
              <a:gd name="connsiteX9" fmla="*/ 0 w 914196"/>
              <a:gd name="connsiteY9" fmla="*/ 196584 h 235902"/>
              <a:gd name="connsiteX10" fmla="*/ 0 w 914196"/>
              <a:gd name="connsiteY10" fmla="*/ 39318 h 23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196" h="235902" fill="none" extrusionOk="0">
                <a:moveTo>
                  <a:pt x="0" y="39318"/>
                </a:moveTo>
                <a:cubicBezTo>
                  <a:pt x="2241" y="20348"/>
                  <a:pt x="20973" y="-2951"/>
                  <a:pt x="39318" y="0"/>
                </a:cubicBezTo>
                <a:cubicBezTo>
                  <a:pt x="232620" y="17254"/>
                  <a:pt x="306173" y="-12778"/>
                  <a:pt x="457098" y="0"/>
                </a:cubicBezTo>
                <a:cubicBezTo>
                  <a:pt x="608023" y="12778"/>
                  <a:pt x="763548" y="-12582"/>
                  <a:pt x="874878" y="0"/>
                </a:cubicBezTo>
                <a:cubicBezTo>
                  <a:pt x="894271" y="-4734"/>
                  <a:pt x="914503" y="13448"/>
                  <a:pt x="914196" y="39318"/>
                </a:cubicBezTo>
                <a:cubicBezTo>
                  <a:pt x="918318" y="116991"/>
                  <a:pt x="919798" y="137727"/>
                  <a:pt x="914196" y="196584"/>
                </a:cubicBezTo>
                <a:cubicBezTo>
                  <a:pt x="911841" y="218396"/>
                  <a:pt x="897769" y="233782"/>
                  <a:pt x="874878" y="235902"/>
                </a:cubicBezTo>
                <a:cubicBezTo>
                  <a:pt x="784986" y="244279"/>
                  <a:pt x="567534" y="224043"/>
                  <a:pt x="448742" y="235902"/>
                </a:cubicBezTo>
                <a:cubicBezTo>
                  <a:pt x="329950" y="247761"/>
                  <a:pt x="169119" y="226851"/>
                  <a:pt x="39318" y="235902"/>
                </a:cubicBezTo>
                <a:cubicBezTo>
                  <a:pt x="17486" y="232759"/>
                  <a:pt x="4919" y="219325"/>
                  <a:pt x="0" y="196584"/>
                </a:cubicBezTo>
                <a:cubicBezTo>
                  <a:pt x="-7405" y="158934"/>
                  <a:pt x="361" y="81244"/>
                  <a:pt x="0" y="39318"/>
                </a:cubicBezTo>
                <a:close/>
              </a:path>
              <a:path w="914196" h="235902" stroke="0" extrusionOk="0">
                <a:moveTo>
                  <a:pt x="0" y="39318"/>
                </a:moveTo>
                <a:cubicBezTo>
                  <a:pt x="-4261" y="14975"/>
                  <a:pt x="15978" y="610"/>
                  <a:pt x="39318" y="0"/>
                </a:cubicBezTo>
                <a:cubicBezTo>
                  <a:pt x="189275" y="-9929"/>
                  <a:pt x="336612" y="-11882"/>
                  <a:pt x="473809" y="0"/>
                </a:cubicBezTo>
                <a:cubicBezTo>
                  <a:pt x="611006" y="11882"/>
                  <a:pt x="757999" y="-14463"/>
                  <a:pt x="874878" y="0"/>
                </a:cubicBezTo>
                <a:cubicBezTo>
                  <a:pt x="896134" y="-251"/>
                  <a:pt x="916760" y="18828"/>
                  <a:pt x="914196" y="39318"/>
                </a:cubicBezTo>
                <a:cubicBezTo>
                  <a:pt x="908710" y="115085"/>
                  <a:pt x="914206" y="151683"/>
                  <a:pt x="914196" y="196584"/>
                </a:cubicBezTo>
                <a:cubicBezTo>
                  <a:pt x="914841" y="217249"/>
                  <a:pt x="896130" y="236309"/>
                  <a:pt x="874878" y="235902"/>
                </a:cubicBezTo>
                <a:cubicBezTo>
                  <a:pt x="687942" y="216910"/>
                  <a:pt x="548055" y="237198"/>
                  <a:pt x="457098" y="235902"/>
                </a:cubicBezTo>
                <a:cubicBezTo>
                  <a:pt x="366141" y="234606"/>
                  <a:pt x="136022" y="232306"/>
                  <a:pt x="39318" y="235902"/>
                </a:cubicBezTo>
                <a:cubicBezTo>
                  <a:pt x="13862" y="235688"/>
                  <a:pt x="1332" y="214647"/>
                  <a:pt x="0" y="196584"/>
                </a:cubicBezTo>
                <a:cubicBezTo>
                  <a:pt x="1491" y="164863"/>
                  <a:pt x="-7184" y="104456"/>
                  <a:pt x="0" y="39318"/>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86874743-A077-9446-9A88-FA01A63AA407}"/>
              </a:ext>
            </a:extLst>
          </p:cNvPr>
          <p:cNvSpPr/>
          <p:nvPr/>
        </p:nvSpPr>
        <p:spPr>
          <a:xfrm>
            <a:off x="1634466" y="2228058"/>
            <a:ext cx="914196" cy="265971"/>
          </a:xfrm>
          <a:custGeom>
            <a:avLst/>
            <a:gdLst>
              <a:gd name="connsiteX0" fmla="*/ 0 w 914196"/>
              <a:gd name="connsiteY0" fmla="*/ 44329 h 265971"/>
              <a:gd name="connsiteX1" fmla="*/ 44329 w 914196"/>
              <a:gd name="connsiteY1" fmla="*/ 0 h 265971"/>
              <a:gd name="connsiteX2" fmla="*/ 457098 w 914196"/>
              <a:gd name="connsiteY2" fmla="*/ 0 h 265971"/>
              <a:gd name="connsiteX3" fmla="*/ 869867 w 914196"/>
              <a:gd name="connsiteY3" fmla="*/ 0 h 265971"/>
              <a:gd name="connsiteX4" fmla="*/ 914196 w 914196"/>
              <a:gd name="connsiteY4" fmla="*/ 44329 h 265971"/>
              <a:gd name="connsiteX5" fmla="*/ 914196 w 914196"/>
              <a:gd name="connsiteY5" fmla="*/ 221642 h 265971"/>
              <a:gd name="connsiteX6" fmla="*/ 869867 w 914196"/>
              <a:gd name="connsiteY6" fmla="*/ 265971 h 265971"/>
              <a:gd name="connsiteX7" fmla="*/ 448843 w 914196"/>
              <a:gd name="connsiteY7" fmla="*/ 265971 h 265971"/>
              <a:gd name="connsiteX8" fmla="*/ 44329 w 914196"/>
              <a:gd name="connsiteY8" fmla="*/ 265971 h 265971"/>
              <a:gd name="connsiteX9" fmla="*/ 0 w 914196"/>
              <a:gd name="connsiteY9" fmla="*/ 221642 h 265971"/>
              <a:gd name="connsiteX10" fmla="*/ 0 w 914196"/>
              <a:gd name="connsiteY10" fmla="*/ 44329 h 26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196" h="265971" fill="none" extrusionOk="0">
                <a:moveTo>
                  <a:pt x="0" y="44329"/>
                </a:moveTo>
                <a:cubicBezTo>
                  <a:pt x="2188" y="22527"/>
                  <a:pt x="23009" y="-2769"/>
                  <a:pt x="44329" y="0"/>
                </a:cubicBezTo>
                <a:cubicBezTo>
                  <a:pt x="130984" y="-7521"/>
                  <a:pt x="319486" y="-5121"/>
                  <a:pt x="457098" y="0"/>
                </a:cubicBezTo>
                <a:cubicBezTo>
                  <a:pt x="594710" y="5121"/>
                  <a:pt x="743010" y="-19227"/>
                  <a:pt x="869867" y="0"/>
                </a:cubicBezTo>
                <a:cubicBezTo>
                  <a:pt x="892932" y="-2889"/>
                  <a:pt x="914379" y="17376"/>
                  <a:pt x="914196" y="44329"/>
                </a:cubicBezTo>
                <a:cubicBezTo>
                  <a:pt x="914079" y="129624"/>
                  <a:pt x="922799" y="162020"/>
                  <a:pt x="914196" y="221642"/>
                </a:cubicBezTo>
                <a:cubicBezTo>
                  <a:pt x="908972" y="246339"/>
                  <a:pt x="896446" y="262191"/>
                  <a:pt x="869867" y="265971"/>
                </a:cubicBezTo>
                <a:cubicBezTo>
                  <a:pt x="670955" y="262502"/>
                  <a:pt x="645276" y="248986"/>
                  <a:pt x="448843" y="265971"/>
                </a:cubicBezTo>
                <a:cubicBezTo>
                  <a:pt x="252410" y="282956"/>
                  <a:pt x="176686" y="249641"/>
                  <a:pt x="44329" y="265971"/>
                </a:cubicBezTo>
                <a:cubicBezTo>
                  <a:pt x="19782" y="264226"/>
                  <a:pt x="3974" y="246953"/>
                  <a:pt x="0" y="221642"/>
                </a:cubicBezTo>
                <a:cubicBezTo>
                  <a:pt x="-1152" y="182152"/>
                  <a:pt x="-2324" y="131426"/>
                  <a:pt x="0" y="44329"/>
                </a:cubicBezTo>
                <a:close/>
              </a:path>
              <a:path w="914196" h="265971" stroke="0" extrusionOk="0">
                <a:moveTo>
                  <a:pt x="0" y="44329"/>
                </a:moveTo>
                <a:cubicBezTo>
                  <a:pt x="-4689" y="16955"/>
                  <a:pt x="18244" y="602"/>
                  <a:pt x="44329" y="0"/>
                </a:cubicBezTo>
                <a:cubicBezTo>
                  <a:pt x="253817" y="1615"/>
                  <a:pt x="290493" y="3317"/>
                  <a:pt x="473609" y="0"/>
                </a:cubicBezTo>
                <a:cubicBezTo>
                  <a:pt x="656725" y="-3317"/>
                  <a:pt x="702812" y="-13501"/>
                  <a:pt x="869867" y="0"/>
                </a:cubicBezTo>
                <a:cubicBezTo>
                  <a:pt x="890737" y="-1976"/>
                  <a:pt x="917020" y="21196"/>
                  <a:pt x="914196" y="44329"/>
                </a:cubicBezTo>
                <a:cubicBezTo>
                  <a:pt x="906772" y="87395"/>
                  <a:pt x="907743" y="160050"/>
                  <a:pt x="914196" y="221642"/>
                </a:cubicBezTo>
                <a:cubicBezTo>
                  <a:pt x="916961" y="241624"/>
                  <a:pt x="891881" y="268140"/>
                  <a:pt x="869867" y="265971"/>
                </a:cubicBezTo>
                <a:cubicBezTo>
                  <a:pt x="689312" y="277144"/>
                  <a:pt x="578411" y="249955"/>
                  <a:pt x="457098" y="265971"/>
                </a:cubicBezTo>
                <a:cubicBezTo>
                  <a:pt x="335785" y="281987"/>
                  <a:pt x="150250" y="250692"/>
                  <a:pt x="44329" y="265971"/>
                </a:cubicBezTo>
                <a:cubicBezTo>
                  <a:pt x="16198" y="265762"/>
                  <a:pt x="287" y="245337"/>
                  <a:pt x="0" y="221642"/>
                </a:cubicBezTo>
                <a:cubicBezTo>
                  <a:pt x="4137" y="183870"/>
                  <a:pt x="4362" y="103502"/>
                  <a:pt x="0" y="44329"/>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69CCCDD-E777-0C44-A0B5-65DFF90B5BA3}"/>
              </a:ext>
            </a:extLst>
          </p:cNvPr>
          <p:cNvSpPr txBox="1"/>
          <p:nvPr/>
        </p:nvSpPr>
        <p:spPr>
          <a:xfrm>
            <a:off x="1646313" y="2228058"/>
            <a:ext cx="1382752" cy="3754874"/>
          </a:xfrm>
          <a:prstGeom prst="rect">
            <a:avLst/>
          </a:prstGeom>
          <a:noFill/>
        </p:spPr>
        <p:txBody>
          <a:bodyPr wrap="square" rtlCol="0">
            <a:spAutoFit/>
          </a:bodyPr>
          <a:lstStyle/>
          <a:p>
            <a:r>
              <a:rPr lang="en-US" sz="1400" b="1" dirty="0"/>
              <a:t>0.479758</a:t>
            </a:r>
          </a:p>
          <a:p>
            <a:endParaRPr lang="en-US" sz="1400" b="1" dirty="0"/>
          </a:p>
          <a:p>
            <a:endParaRPr lang="en-US" sz="1400" b="1" dirty="0"/>
          </a:p>
          <a:p>
            <a:endParaRPr lang="en-US" sz="1400" b="1" dirty="0"/>
          </a:p>
          <a:p>
            <a:r>
              <a:rPr lang="en-US" sz="1400" b="1" dirty="0"/>
              <a:t>0.503360</a:t>
            </a:r>
          </a:p>
          <a:p>
            <a:endParaRPr lang="en-US" sz="1400" b="1" dirty="0"/>
          </a:p>
          <a:p>
            <a:endParaRPr lang="en-US" sz="1400" b="1" dirty="0"/>
          </a:p>
          <a:p>
            <a:endParaRPr lang="en-US" sz="1400" b="1" dirty="0"/>
          </a:p>
          <a:p>
            <a:r>
              <a:rPr lang="en-US" sz="1400" b="1" dirty="0"/>
              <a:t>0.346276</a:t>
            </a:r>
          </a:p>
          <a:p>
            <a:endParaRPr lang="en-US" sz="1400" b="1" dirty="0"/>
          </a:p>
          <a:p>
            <a:endParaRPr lang="en-US" sz="1400" b="1" dirty="0"/>
          </a:p>
          <a:p>
            <a:endParaRPr lang="en-US" sz="1400" b="1" dirty="0"/>
          </a:p>
          <a:p>
            <a:r>
              <a:rPr lang="en-US" sz="1400" b="1" dirty="0"/>
              <a:t>0.153456</a:t>
            </a:r>
          </a:p>
          <a:p>
            <a:endParaRPr lang="en-US" sz="1400" b="1" dirty="0"/>
          </a:p>
          <a:p>
            <a:endParaRPr lang="en-US" sz="1400" b="1" dirty="0"/>
          </a:p>
          <a:p>
            <a:endParaRPr lang="en-US" sz="1400" b="1" dirty="0"/>
          </a:p>
          <a:p>
            <a:r>
              <a:rPr lang="en-US" sz="1400" b="1" dirty="0"/>
              <a:t>0.199507</a:t>
            </a:r>
          </a:p>
        </p:txBody>
      </p:sp>
      <p:sp>
        <p:nvSpPr>
          <p:cNvPr id="30" name="TextBox 29">
            <a:extLst>
              <a:ext uri="{FF2B5EF4-FFF2-40B4-BE49-F238E27FC236}">
                <a16:creationId xmlns:a16="http://schemas.microsoft.com/office/drawing/2014/main" id="{C75DA320-9815-B64B-A153-61936BB8B504}"/>
              </a:ext>
            </a:extLst>
          </p:cNvPr>
          <p:cNvSpPr txBox="1"/>
          <p:nvPr/>
        </p:nvSpPr>
        <p:spPr>
          <a:xfrm>
            <a:off x="-1572323" y="8163946"/>
            <a:ext cx="13538434" cy="230832"/>
          </a:xfrm>
          <a:prstGeom prst="rect">
            <a:avLst/>
          </a:prstGeom>
          <a:noFill/>
        </p:spPr>
        <p:txBody>
          <a:bodyPr wrap="square" rtlCol="0">
            <a:spAutoFit/>
          </a:bodyPr>
          <a:lstStyle/>
          <a:p>
            <a:r>
              <a:rPr lang="en-US" sz="900">
                <a:hlinkClick r:id="rId7" tooltip="https://commons.wikimedia.org/wiki/File:Gray_alaska.svg"/>
              </a:rPr>
              <a:t>This Photo</a:t>
            </a:r>
            <a:r>
              <a:rPr lang="en-US" sz="900"/>
              <a:t> by Unknown Author is licensed under </a:t>
            </a:r>
            <a:r>
              <a:rPr lang="en-US" sz="900">
                <a:hlinkClick r:id="rId8" tooltip="https://creativecommons.org/licenses/by-sa/3.0/"/>
              </a:rPr>
              <a:t>CC BY-SA</a:t>
            </a:r>
            <a:endParaRPr lang="en-US" sz="900"/>
          </a:p>
        </p:txBody>
      </p:sp>
      <p:sp>
        <p:nvSpPr>
          <p:cNvPr id="49" name="Rounded Rectangle 48">
            <a:extLst>
              <a:ext uri="{FF2B5EF4-FFF2-40B4-BE49-F238E27FC236}">
                <a16:creationId xmlns:a16="http://schemas.microsoft.com/office/drawing/2014/main" id="{3CC6E5E7-03ED-924B-A58F-7AA9EECECC34}"/>
              </a:ext>
            </a:extLst>
          </p:cNvPr>
          <p:cNvSpPr/>
          <p:nvPr/>
        </p:nvSpPr>
        <p:spPr>
          <a:xfrm>
            <a:off x="2908272" y="3960724"/>
            <a:ext cx="896287" cy="273254"/>
          </a:xfrm>
          <a:custGeom>
            <a:avLst/>
            <a:gdLst>
              <a:gd name="connsiteX0" fmla="*/ 0 w 896287"/>
              <a:gd name="connsiteY0" fmla="*/ 45543 h 273254"/>
              <a:gd name="connsiteX1" fmla="*/ 45543 w 896287"/>
              <a:gd name="connsiteY1" fmla="*/ 0 h 273254"/>
              <a:gd name="connsiteX2" fmla="*/ 448144 w 896287"/>
              <a:gd name="connsiteY2" fmla="*/ 0 h 273254"/>
              <a:gd name="connsiteX3" fmla="*/ 850744 w 896287"/>
              <a:gd name="connsiteY3" fmla="*/ 0 h 273254"/>
              <a:gd name="connsiteX4" fmla="*/ 896287 w 896287"/>
              <a:gd name="connsiteY4" fmla="*/ 45543 h 273254"/>
              <a:gd name="connsiteX5" fmla="*/ 896287 w 896287"/>
              <a:gd name="connsiteY5" fmla="*/ 227711 h 273254"/>
              <a:gd name="connsiteX6" fmla="*/ 850744 w 896287"/>
              <a:gd name="connsiteY6" fmla="*/ 273254 h 273254"/>
              <a:gd name="connsiteX7" fmla="*/ 440091 w 896287"/>
              <a:gd name="connsiteY7" fmla="*/ 273254 h 273254"/>
              <a:gd name="connsiteX8" fmla="*/ 45543 w 896287"/>
              <a:gd name="connsiteY8" fmla="*/ 273254 h 273254"/>
              <a:gd name="connsiteX9" fmla="*/ 0 w 896287"/>
              <a:gd name="connsiteY9" fmla="*/ 227711 h 273254"/>
              <a:gd name="connsiteX10" fmla="*/ 0 w 896287"/>
              <a:gd name="connsiteY10" fmla="*/ 45543 h 27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287" h="273254" fill="none" extrusionOk="0">
                <a:moveTo>
                  <a:pt x="0" y="45543"/>
                </a:moveTo>
                <a:cubicBezTo>
                  <a:pt x="1019" y="21638"/>
                  <a:pt x="23355" y="-2596"/>
                  <a:pt x="45543" y="0"/>
                </a:cubicBezTo>
                <a:cubicBezTo>
                  <a:pt x="159944" y="-16263"/>
                  <a:pt x="326588" y="-19612"/>
                  <a:pt x="448144" y="0"/>
                </a:cubicBezTo>
                <a:cubicBezTo>
                  <a:pt x="569700" y="19612"/>
                  <a:pt x="692429" y="453"/>
                  <a:pt x="850744" y="0"/>
                </a:cubicBezTo>
                <a:cubicBezTo>
                  <a:pt x="875110" y="-1604"/>
                  <a:pt x="896707" y="14712"/>
                  <a:pt x="896287" y="45543"/>
                </a:cubicBezTo>
                <a:cubicBezTo>
                  <a:pt x="892315" y="135832"/>
                  <a:pt x="890139" y="186555"/>
                  <a:pt x="896287" y="227711"/>
                </a:cubicBezTo>
                <a:cubicBezTo>
                  <a:pt x="892376" y="253025"/>
                  <a:pt x="876294" y="272538"/>
                  <a:pt x="850744" y="273254"/>
                </a:cubicBezTo>
                <a:cubicBezTo>
                  <a:pt x="683552" y="287586"/>
                  <a:pt x="619018" y="269723"/>
                  <a:pt x="440091" y="273254"/>
                </a:cubicBezTo>
                <a:cubicBezTo>
                  <a:pt x="261164" y="276785"/>
                  <a:pt x="164169" y="255073"/>
                  <a:pt x="45543" y="273254"/>
                </a:cubicBezTo>
                <a:cubicBezTo>
                  <a:pt x="20165" y="267185"/>
                  <a:pt x="4684" y="253841"/>
                  <a:pt x="0" y="227711"/>
                </a:cubicBezTo>
                <a:cubicBezTo>
                  <a:pt x="-755" y="137134"/>
                  <a:pt x="-3548" y="117726"/>
                  <a:pt x="0" y="45543"/>
                </a:cubicBezTo>
                <a:close/>
              </a:path>
              <a:path w="896287" h="273254" stroke="0" extrusionOk="0">
                <a:moveTo>
                  <a:pt x="0" y="45543"/>
                </a:moveTo>
                <a:cubicBezTo>
                  <a:pt x="-3160" y="18441"/>
                  <a:pt x="18707" y="632"/>
                  <a:pt x="45543" y="0"/>
                </a:cubicBezTo>
                <a:cubicBezTo>
                  <a:pt x="176004" y="10365"/>
                  <a:pt x="274757" y="16168"/>
                  <a:pt x="464248" y="0"/>
                </a:cubicBezTo>
                <a:cubicBezTo>
                  <a:pt x="653739" y="-16168"/>
                  <a:pt x="723723" y="14828"/>
                  <a:pt x="850744" y="0"/>
                </a:cubicBezTo>
                <a:cubicBezTo>
                  <a:pt x="873256" y="-1445"/>
                  <a:pt x="899484" y="21917"/>
                  <a:pt x="896287" y="45543"/>
                </a:cubicBezTo>
                <a:cubicBezTo>
                  <a:pt x="895840" y="122103"/>
                  <a:pt x="892880" y="180274"/>
                  <a:pt x="896287" y="227711"/>
                </a:cubicBezTo>
                <a:cubicBezTo>
                  <a:pt x="897712" y="250545"/>
                  <a:pt x="874384" y="274584"/>
                  <a:pt x="850744" y="273254"/>
                </a:cubicBezTo>
                <a:cubicBezTo>
                  <a:pt x="758823" y="283599"/>
                  <a:pt x="574527" y="265145"/>
                  <a:pt x="448144" y="273254"/>
                </a:cubicBezTo>
                <a:cubicBezTo>
                  <a:pt x="321761" y="281363"/>
                  <a:pt x="199752" y="270216"/>
                  <a:pt x="45543" y="273254"/>
                </a:cubicBezTo>
                <a:cubicBezTo>
                  <a:pt x="14562" y="272921"/>
                  <a:pt x="1095" y="249860"/>
                  <a:pt x="0" y="227711"/>
                </a:cubicBezTo>
                <a:cubicBezTo>
                  <a:pt x="-8496" y="154478"/>
                  <a:pt x="998" y="99479"/>
                  <a:pt x="0" y="45543"/>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6EC4F190-5B7E-EC4C-9449-968C1D0AE0E6}"/>
              </a:ext>
            </a:extLst>
          </p:cNvPr>
          <p:cNvSpPr/>
          <p:nvPr/>
        </p:nvSpPr>
        <p:spPr>
          <a:xfrm>
            <a:off x="2977701" y="4832640"/>
            <a:ext cx="826858" cy="212099"/>
          </a:xfrm>
          <a:custGeom>
            <a:avLst/>
            <a:gdLst>
              <a:gd name="connsiteX0" fmla="*/ 0 w 826858"/>
              <a:gd name="connsiteY0" fmla="*/ 35351 h 212099"/>
              <a:gd name="connsiteX1" fmla="*/ 35351 w 826858"/>
              <a:gd name="connsiteY1" fmla="*/ 0 h 212099"/>
              <a:gd name="connsiteX2" fmla="*/ 413429 w 826858"/>
              <a:gd name="connsiteY2" fmla="*/ 0 h 212099"/>
              <a:gd name="connsiteX3" fmla="*/ 791507 w 826858"/>
              <a:gd name="connsiteY3" fmla="*/ 0 h 212099"/>
              <a:gd name="connsiteX4" fmla="*/ 826858 w 826858"/>
              <a:gd name="connsiteY4" fmla="*/ 35351 h 212099"/>
              <a:gd name="connsiteX5" fmla="*/ 826858 w 826858"/>
              <a:gd name="connsiteY5" fmla="*/ 176748 h 212099"/>
              <a:gd name="connsiteX6" fmla="*/ 791507 w 826858"/>
              <a:gd name="connsiteY6" fmla="*/ 212099 h 212099"/>
              <a:gd name="connsiteX7" fmla="*/ 405867 w 826858"/>
              <a:gd name="connsiteY7" fmla="*/ 212099 h 212099"/>
              <a:gd name="connsiteX8" fmla="*/ 35351 w 826858"/>
              <a:gd name="connsiteY8" fmla="*/ 212099 h 212099"/>
              <a:gd name="connsiteX9" fmla="*/ 0 w 826858"/>
              <a:gd name="connsiteY9" fmla="*/ 176748 h 212099"/>
              <a:gd name="connsiteX10" fmla="*/ 0 w 826858"/>
              <a:gd name="connsiteY10" fmla="*/ 35351 h 21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6858" h="212099" fill="none" extrusionOk="0">
                <a:moveTo>
                  <a:pt x="0" y="35351"/>
                </a:moveTo>
                <a:cubicBezTo>
                  <a:pt x="2613" y="19028"/>
                  <a:pt x="17267" y="-1261"/>
                  <a:pt x="35351" y="0"/>
                </a:cubicBezTo>
                <a:cubicBezTo>
                  <a:pt x="182979" y="-6316"/>
                  <a:pt x="293131" y="-12818"/>
                  <a:pt x="413429" y="0"/>
                </a:cubicBezTo>
                <a:cubicBezTo>
                  <a:pt x="533727" y="12818"/>
                  <a:pt x="708026" y="727"/>
                  <a:pt x="791507" y="0"/>
                </a:cubicBezTo>
                <a:cubicBezTo>
                  <a:pt x="809599" y="-2919"/>
                  <a:pt x="827154" y="11819"/>
                  <a:pt x="826858" y="35351"/>
                </a:cubicBezTo>
                <a:cubicBezTo>
                  <a:pt x="824979" y="97927"/>
                  <a:pt x="828817" y="113531"/>
                  <a:pt x="826858" y="176748"/>
                </a:cubicBezTo>
                <a:cubicBezTo>
                  <a:pt x="823769" y="196399"/>
                  <a:pt x="812387" y="209654"/>
                  <a:pt x="791507" y="212099"/>
                </a:cubicBezTo>
                <a:cubicBezTo>
                  <a:pt x="666645" y="226534"/>
                  <a:pt x="570763" y="216114"/>
                  <a:pt x="405867" y="212099"/>
                </a:cubicBezTo>
                <a:cubicBezTo>
                  <a:pt x="240971" y="208084"/>
                  <a:pt x="117972" y="226938"/>
                  <a:pt x="35351" y="212099"/>
                </a:cubicBezTo>
                <a:cubicBezTo>
                  <a:pt x="15774" y="210676"/>
                  <a:pt x="2188" y="196728"/>
                  <a:pt x="0" y="176748"/>
                </a:cubicBezTo>
                <a:cubicBezTo>
                  <a:pt x="1366" y="128872"/>
                  <a:pt x="101" y="91497"/>
                  <a:pt x="0" y="35351"/>
                </a:cubicBezTo>
                <a:close/>
              </a:path>
              <a:path w="826858" h="212099" stroke="0" extrusionOk="0">
                <a:moveTo>
                  <a:pt x="0" y="35351"/>
                </a:moveTo>
                <a:cubicBezTo>
                  <a:pt x="-2463" y="14308"/>
                  <a:pt x="14520" y="490"/>
                  <a:pt x="35351" y="0"/>
                </a:cubicBezTo>
                <a:cubicBezTo>
                  <a:pt x="204016" y="-8858"/>
                  <a:pt x="320375" y="12106"/>
                  <a:pt x="428552" y="0"/>
                </a:cubicBezTo>
                <a:cubicBezTo>
                  <a:pt x="536729" y="-12106"/>
                  <a:pt x="675976" y="-15875"/>
                  <a:pt x="791507" y="0"/>
                </a:cubicBezTo>
                <a:cubicBezTo>
                  <a:pt x="809348" y="-921"/>
                  <a:pt x="827985" y="16366"/>
                  <a:pt x="826858" y="35351"/>
                </a:cubicBezTo>
                <a:cubicBezTo>
                  <a:pt x="832874" y="82092"/>
                  <a:pt x="830425" y="122879"/>
                  <a:pt x="826858" y="176748"/>
                </a:cubicBezTo>
                <a:cubicBezTo>
                  <a:pt x="827967" y="194467"/>
                  <a:pt x="810577" y="212498"/>
                  <a:pt x="791507" y="212099"/>
                </a:cubicBezTo>
                <a:cubicBezTo>
                  <a:pt x="689771" y="207859"/>
                  <a:pt x="518550" y="209169"/>
                  <a:pt x="413429" y="212099"/>
                </a:cubicBezTo>
                <a:cubicBezTo>
                  <a:pt x="308308" y="215029"/>
                  <a:pt x="224161" y="220439"/>
                  <a:pt x="35351" y="212099"/>
                </a:cubicBezTo>
                <a:cubicBezTo>
                  <a:pt x="15060" y="212055"/>
                  <a:pt x="1577" y="191947"/>
                  <a:pt x="0" y="176748"/>
                </a:cubicBezTo>
                <a:cubicBezTo>
                  <a:pt x="4687" y="127248"/>
                  <a:pt x="-969" y="79789"/>
                  <a:pt x="0" y="35351"/>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DCBDDCDA-8E24-414D-86A7-0B53FE84EE6D}"/>
              </a:ext>
            </a:extLst>
          </p:cNvPr>
          <p:cNvSpPr/>
          <p:nvPr/>
        </p:nvSpPr>
        <p:spPr>
          <a:xfrm>
            <a:off x="2924513" y="3083086"/>
            <a:ext cx="880046" cy="273254"/>
          </a:xfrm>
          <a:custGeom>
            <a:avLst/>
            <a:gdLst>
              <a:gd name="connsiteX0" fmla="*/ 0 w 880046"/>
              <a:gd name="connsiteY0" fmla="*/ 45543 h 273254"/>
              <a:gd name="connsiteX1" fmla="*/ 45543 w 880046"/>
              <a:gd name="connsiteY1" fmla="*/ 0 h 273254"/>
              <a:gd name="connsiteX2" fmla="*/ 440023 w 880046"/>
              <a:gd name="connsiteY2" fmla="*/ 0 h 273254"/>
              <a:gd name="connsiteX3" fmla="*/ 834503 w 880046"/>
              <a:gd name="connsiteY3" fmla="*/ 0 h 273254"/>
              <a:gd name="connsiteX4" fmla="*/ 880046 w 880046"/>
              <a:gd name="connsiteY4" fmla="*/ 45543 h 273254"/>
              <a:gd name="connsiteX5" fmla="*/ 880046 w 880046"/>
              <a:gd name="connsiteY5" fmla="*/ 227711 h 273254"/>
              <a:gd name="connsiteX6" fmla="*/ 834503 w 880046"/>
              <a:gd name="connsiteY6" fmla="*/ 273254 h 273254"/>
              <a:gd name="connsiteX7" fmla="*/ 432133 w 880046"/>
              <a:gd name="connsiteY7" fmla="*/ 273254 h 273254"/>
              <a:gd name="connsiteX8" fmla="*/ 45543 w 880046"/>
              <a:gd name="connsiteY8" fmla="*/ 273254 h 273254"/>
              <a:gd name="connsiteX9" fmla="*/ 0 w 880046"/>
              <a:gd name="connsiteY9" fmla="*/ 227711 h 273254"/>
              <a:gd name="connsiteX10" fmla="*/ 0 w 880046"/>
              <a:gd name="connsiteY10" fmla="*/ 45543 h 27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046" h="273254" fill="none" extrusionOk="0">
                <a:moveTo>
                  <a:pt x="0" y="45543"/>
                </a:moveTo>
                <a:cubicBezTo>
                  <a:pt x="1019" y="21638"/>
                  <a:pt x="23355" y="-2596"/>
                  <a:pt x="45543" y="0"/>
                </a:cubicBezTo>
                <a:cubicBezTo>
                  <a:pt x="136405" y="-7929"/>
                  <a:pt x="338733" y="-1633"/>
                  <a:pt x="440023" y="0"/>
                </a:cubicBezTo>
                <a:cubicBezTo>
                  <a:pt x="541313" y="1633"/>
                  <a:pt x="728853" y="18455"/>
                  <a:pt x="834503" y="0"/>
                </a:cubicBezTo>
                <a:cubicBezTo>
                  <a:pt x="858869" y="-1604"/>
                  <a:pt x="880466" y="14712"/>
                  <a:pt x="880046" y="45543"/>
                </a:cubicBezTo>
                <a:cubicBezTo>
                  <a:pt x="876074" y="135832"/>
                  <a:pt x="873898" y="186555"/>
                  <a:pt x="880046" y="227711"/>
                </a:cubicBezTo>
                <a:cubicBezTo>
                  <a:pt x="876135" y="253025"/>
                  <a:pt x="860053" y="272538"/>
                  <a:pt x="834503" y="273254"/>
                </a:cubicBezTo>
                <a:cubicBezTo>
                  <a:pt x="747013" y="281446"/>
                  <a:pt x="563558" y="276917"/>
                  <a:pt x="432133" y="273254"/>
                </a:cubicBezTo>
                <a:cubicBezTo>
                  <a:pt x="300708" y="269592"/>
                  <a:pt x="126553" y="280012"/>
                  <a:pt x="45543" y="273254"/>
                </a:cubicBezTo>
                <a:cubicBezTo>
                  <a:pt x="20165" y="267185"/>
                  <a:pt x="4684" y="253841"/>
                  <a:pt x="0" y="227711"/>
                </a:cubicBezTo>
                <a:cubicBezTo>
                  <a:pt x="-755" y="137134"/>
                  <a:pt x="-3548" y="117726"/>
                  <a:pt x="0" y="45543"/>
                </a:cubicBezTo>
                <a:close/>
              </a:path>
              <a:path w="880046" h="273254" stroke="0" extrusionOk="0">
                <a:moveTo>
                  <a:pt x="0" y="45543"/>
                </a:moveTo>
                <a:cubicBezTo>
                  <a:pt x="-3160" y="18441"/>
                  <a:pt x="18707" y="632"/>
                  <a:pt x="45543" y="0"/>
                </a:cubicBezTo>
                <a:cubicBezTo>
                  <a:pt x="199351" y="2312"/>
                  <a:pt x="304536" y="4003"/>
                  <a:pt x="455802" y="0"/>
                </a:cubicBezTo>
                <a:cubicBezTo>
                  <a:pt x="607068" y="-4003"/>
                  <a:pt x="672707" y="7744"/>
                  <a:pt x="834503" y="0"/>
                </a:cubicBezTo>
                <a:cubicBezTo>
                  <a:pt x="857015" y="-1445"/>
                  <a:pt x="883243" y="21917"/>
                  <a:pt x="880046" y="45543"/>
                </a:cubicBezTo>
                <a:cubicBezTo>
                  <a:pt x="879599" y="122103"/>
                  <a:pt x="876639" y="180274"/>
                  <a:pt x="880046" y="227711"/>
                </a:cubicBezTo>
                <a:cubicBezTo>
                  <a:pt x="881471" y="250545"/>
                  <a:pt x="858143" y="274584"/>
                  <a:pt x="834503" y="273254"/>
                </a:cubicBezTo>
                <a:cubicBezTo>
                  <a:pt x="700482" y="259337"/>
                  <a:pt x="526870" y="290159"/>
                  <a:pt x="440023" y="273254"/>
                </a:cubicBezTo>
                <a:cubicBezTo>
                  <a:pt x="353176" y="256349"/>
                  <a:pt x="220872" y="269647"/>
                  <a:pt x="45543" y="273254"/>
                </a:cubicBezTo>
                <a:cubicBezTo>
                  <a:pt x="14562" y="272921"/>
                  <a:pt x="1095" y="249860"/>
                  <a:pt x="0" y="227711"/>
                </a:cubicBezTo>
                <a:cubicBezTo>
                  <a:pt x="-8496" y="154478"/>
                  <a:pt x="998" y="99479"/>
                  <a:pt x="0" y="45543"/>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D1FA36D6-419B-6C43-98E4-7A832E46EABC}"/>
              </a:ext>
            </a:extLst>
          </p:cNvPr>
          <p:cNvSpPr/>
          <p:nvPr/>
        </p:nvSpPr>
        <p:spPr>
          <a:xfrm>
            <a:off x="2899317" y="5675425"/>
            <a:ext cx="914196" cy="235902"/>
          </a:xfrm>
          <a:custGeom>
            <a:avLst/>
            <a:gdLst>
              <a:gd name="connsiteX0" fmla="*/ 0 w 914196"/>
              <a:gd name="connsiteY0" fmla="*/ 39318 h 235902"/>
              <a:gd name="connsiteX1" fmla="*/ 39318 w 914196"/>
              <a:gd name="connsiteY1" fmla="*/ 0 h 235902"/>
              <a:gd name="connsiteX2" fmla="*/ 457098 w 914196"/>
              <a:gd name="connsiteY2" fmla="*/ 0 h 235902"/>
              <a:gd name="connsiteX3" fmla="*/ 874878 w 914196"/>
              <a:gd name="connsiteY3" fmla="*/ 0 h 235902"/>
              <a:gd name="connsiteX4" fmla="*/ 914196 w 914196"/>
              <a:gd name="connsiteY4" fmla="*/ 39318 h 235902"/>
              <a:gd name="connsiteX5" fmla="*/ 914196 w 914196"/>
              <a:gd name="connsiteY5" fmla="*/ 196584 h 235902"/>
              <a:gd name="connsiteX6" fmla="*/ 874878 w 914196"/>
              <a:gd name="connsiteY6" fmla="*/ 235902 h 235902"/>
              <a:gd name="connsiteX7" fmla="*/ 448742 w 914196"/>
              <a:gd name="connsiteY7" fmla="*/ 235902 h 235902"/>
              <a:gd name="connsiteX8" fmla="*/ 39318 w 914196"/>
              <a:gd name="connsiteY8" fmla="*/ 235902 h 235902"/>
              <a:gd name="connsiteX9" fmla="*/ 0 w 914196"/>
              <a:gd name="connsiteY9" fmla="*/ 196584 h 235902"/>
              <a:gd name="connsiteX10" fmla="*/ 0 w 914196"/>
              <a:gd name="connsiteY10" fmla="*/ 39318 h 23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196" h="235902" fill="none" extrusionOk="0">
                <a:moveTo>
                  <a:pt x="0" y="39318"/>
                </a:moveTo>
                <a:cubicBezTo>
                  <a:pt x="2241" y="20348"/>
                  <a:pt x="20973" y="-2951"/>
                  <a:pt x="39318" y="0"/>
                </a:cubicBezTo>
                <a:cubicBezTo>
                  <a:pt x="232620" y="17254"/>
                  <a:pt x="306173" y="-12778"/>
                  <a:pt x="457098" y="0"/>
                </a:cubicBezTo>
                <a:cubicBezTo>
                  <a:pt x="608023" y="12778"/>
                  <a:pt x="763548" y="-12582"/>
                  <a:pt x="874878" y="0"/>
                </a:cubicBezTo>
                <a:cubicBezTo>
                  <a:pt x="894271" y="-4734"/>
                  <a:pt x="914503" y="13448"/>
                  <a:pt x="914196" y="39318"/>
                </a:cubicBezTo>
                <a:cubicBezTo>
                  <a:pt x="918318" y="116991"/>
                  <a:pt x="919798" y="137727"/>
                  <a:pt x="914196" y="196584"/>
                </a:cubicBezTo>
                <a:cubicBezTo>
                  <a:pt x="911841" y="218396"/>
                  <a:pt x="897769" y="233782"/>
                  <a:pt x="874878" y="235902"/>
                </a:cubicBezTo>
                <a:cubicBezTo>
                  <a:pt x="784986" y="244279"/>
                  <a:pt x="567534" y="224043"/>
                  <a:pt x="448742" y="235902"/>
                </a:cubicBezTo>
                <a:cubicBezTo>
                  <a:pt x="329950" y="247761"/>
                  <a:pt x="169119" y="226851"/>
                  <a:pt x="39318" y="235902"/>
                </a:cubicBezTo>
                <a:cubicBezTo>
                  <a:pt x="17486" y="232759"/>
                  <a:pt x="4919" y="219325"/>
                  <a:pt x="0" y="196584"/>
                </a:cubicBezTo>
                <a:cubicBezTo>
                  <a:pt x="-7405" y="158934"/>
                  <a:pt x="361" y="81244"/>
                  <a:pt x="0" y="39318"/>
                </a:cubicBezTo>
                <a:close/>
              </a:path>
              <a:path w="914196" h="235902" stroke="0" extrusionOk="0">
                <a:moveTo>
                  <a:pt x="0" y="39318"/>
                </a:moveTo>
                <a:cubicBezTo>
                  <a:pt x="-4261" y="14975"/>
                  <a:pt x="15978" y="610"/>
                  <a:pt x="39318" y="0"/>
                </a:cubicBezTo>
                <a:cubicBezTo>
                  <a:pt x="189275" y="-9929"/>
                  <a:pt x="336612" y="-11882"/>
                  <a:pt x="473809" y="0"/>
                </a:cubicBezTo>
                <a:cubicBezTo>
                  <a:pt x="611006" y="11882"/>
                  <a:pt x="757999" y="-14463"/>
                  <a:pt x="874878" y="0"/>
                </a:cubicBezTo>
                <a:cubicBezTo>
                  <a:pt x="896134" y="-251"/>
                  <a:pt x="916760" y="18828"/>
                  <a:pt x="914196" y="39318"/>
                </a:cubicBezTo>
                <a:cubicBezTo>
                  <a:pt x="908710" y="115085"/>
                  <a:pt x="914206" y="151683"/>
                  <a:pt x="914196" y="196584"/>
                </a:cubicBezTo>
                <a:cubicBezTo>
                  <a:pt x="914841" y="217249"/>
                  <a:pt x="896130" y="236309"/>
                  <a:pt x="874878" y="235902"/>
                </a:cubicBezTo>
                <a:cubicBezTo>
                  <a:pt x="687942" y="216910"/>
                  <a:pt x="548055" y="237198"/>
                  <a:pt x="457098" y="235902"/>
                </a:cubicBezTo>
                <a:cubicBezTo>
                  <a:pt x="366141" y="234606"/>
                  <a:pt x="136022" y="232306"/>
                  <a:pt x="39318" y="235902"/>
                </a:cubicBezTo>
                <a:cubicBezTo>
                  <a:pt x="13862" y="235688"/>
                  <a:pt x="1332" y="214647"/>
                  <a:pt x="0" y="196584"/>
                </a:cubicBezTo>
                <a:cubicBezTo>
                  <a:pt x="1491" y="164863"/>
                  <a:pt x="-7184" y="104456"/>
                  <a:pt x="0" y="39318"/>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92EF6661-CC27-FE44-A918-17E0B8DE75BC}"/>
              </a:ext>
            </a:extLst>
          </p:cNvPr>
          <p:cNvSpPr/>
          <p:nvPr/>
        </p:nvSpPr>
        <p:spPr>
          <a:xfrm>
            <a:off x="2912666" y="2228058"/>
            <a:ext cx="914196" cy="265971"/>
          </a:xfrm>
          <a:custGeom>
            <a:avLst/>
            <a:gdLst>
              <a:gd name="connsiteX0" fmla="*/ 0 w 914196"/>
              <a:gd name="connsiteY0" fmla="*/ 44329 h 265971"/>
              <a:gd name="connsiteX1" fmla="*/ 44329 w 914196"/>
              <a:gd name="connsiteY1" fmla="*/ 0 h 265971"/>
              <a:gd name="connsiteX2" fmla="*/ 457098 w 914196"/>
              <a:gd name="connsiteY2" fmla="*/ 0 h 265971"/>
              <a:gd name="connsiteX3" fmla="*/ 869867 w 914196"/>
              <a:gd name="connsiteY3" fmla="*/ 0 h 265971"/>
              <a:gd name="connsiteX4" fmla="*/ 914196 w 914196"/>
              <a:gd name="connsiteY4" fmla="*/ 44329 h 265971"/>
              <a:gd name="connsiteX5" fmla="*/ 914196 w 914196"/>
              <a:gd name="connsiteY5" fmla="*/ 221642 h 265971"/>
              <a:gd name="connsiteX6" fmla="*/ 869867 w 914196"/>
              <a:gd name="connsiteY6" fmla="*/ 265971 h 265971"/>
              <a:gd name="connsiteX7" fmla="*/ 448843 w 914196"/>
              <a:gd name="connsiteY7" fmla="*/ 265971 h 265971"/>
              <a:gd name="connsiteX8" fmla="*/ 44329 w 914196"/>
              <a:gd name="connsiteY8" fmla="*/ 265971 h 265971"/>
              <a:gd name="connsiteX9" fmla="*/ 0 w 914196"/>
              <a:gd name="connsiteY9" fmla="*/ 221642 h 265971"/>
              <a:gd name="connsiteX10" fmla="*/ 0 w 914196"/>
              <a:gd name="connsiteY10" fmla="*/ 44329 h 26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196" h="265971" fill="none" extrusionOk="0">
                <a:moveTo>
                  <a:pt x="0" y="44329"/>
                </a:moveTo>
                <a:cubicBezTo>
                  <a:pt x="2188" y="22527"/>
                  <a:pt x="23009" y="-2769"/>
                  <a:pt x="44329" y="0"/>
                </a:cubicBezTo>
                <a:cubicBezTo>
                  <a:pt x="130984" y="-7521"/>
                  <a:pt x="319486" y="-5121"/>
                  <a:pt x="457098" y="0"/>
                </a:cubicBezTo>
                <a:cubicBezTo>
                  <a:pt x="594710" y="5121"/>
                  <a:pt x="743010" y="-19227"/>
                  <a:pt x="869867" y="0"/>
                </a:cubicBezTo>
                <a:cubicBezTo>
                  <a:pt x="892932" y="-2889"/>
                  <a:pt x="914379" y="17376"/>
                  <a:pt x="914196" y="44329"/>
                </a:cubicBezTo>
                <a:cubicBezTo>
                  <a:pt x="914079" y="129624"/>
                  <a:pt x="922799" y="162020"/>
                  <a:pt x="914196" y="221642"/>
                </a:cubicBezTo>
                <a:cubicBezTo>
                  <a:pt x="908972" y="246339"/>
                  <a:pt x="896446" y="262191"/>
                  <a:pt x="869867" y="265971"/>
                </a:cubicBezTo>
                <a:cubicBezTo>
                  <a:pt x="670955" y="262502"/>
                  <a:pt x="645276" y="248986"/>
                  <a:pt x="448843" y="265971"/>
                </a:cubicBezTo>
                <a:cubicBezTo>
                  <a:pt x="252410" y="282956"/>
                  <a:pt x="176686" y="249641"/>
                  <a:pt x="44329" y="265971"/>
                </a:cubicBezTo>
                <a:cubicBezTo>
                  <a:pt x="19782" y="264226"/>
                  <a:pt x="3974" y="246953"/>
                  <a:pt x="0" y="221642"/>
                </a:cubicBezTo>
                <a:cubicBezTo>
                  <a:pt x="-1152" y="182152"/>
                  <a:pt x="-2324" y="131426"/>
                  <a:pt x="0" y="44329"/>
                </a:cubicBezTo>
                <a:close/>
              </a:path>
              <a:path w="914196" h="265971" stroke="0" extrusionOk="0">
                <a:moveTo>
                  <a:pt x="0" y="44329"/>
                </a:moveTo>
                <a:cubicBezTo>
                  <a:pt x="-4689" y="16955"/>
                  <a:pt x="18244" y="602"/>
                  <a:pt x="44329" y="0"/>
                </a:cubicBezTo>
                <a:cubicBezTo>
                  <a:pt x="253817" y="1615"/>
                  <a:pt x="290493" y="3317"/>
                  <a:pt x="473609" y="0"/>
                </a:cubicBezTo>
                <a:cubicBezTo>
                  <a:pt x="656725" y="-3317"/>
                  <a:pt x="702812" y="-13501"/>
                  <a:pt x="869867" y="0"/>
                </a:cubicBezTo>
                <a:cubicBezTo>
                  <a:pt x="890737" y="-1976"/>
                  <a:pt x="917020" y="21196"/>
                  <a:pt x="914196" y="44329"/>
                </a:cubicBezTo>
                <a:cubicBezTo>
                  <a:pt x="906772" y="87395"/>
                  <a:pt x="907743" y="160050"/>
                  <a:pt x="914196" y="221642"/>
                </a:cubicBezTo>
                <a:cubicBezTo>
                  <a:pt x="916961" y="241624"/>
                  <a:pt x="891881" y="268140"/>
                  <a:pt x="869867" y="265971"/>
                </a:cubicBezTo>
                <a:cubicBezTo>
                  <a:pt x="689312" y="277144"/>
                  <a:pt x="578411" y="249955"/>
                  <a:pt x="457098" y="265971"/>
                </a:cubicBezTo>
                <a:cubicBezTo>
                  <a:pt x="335785" y="281987"/>
                  <a:pt x="150250" y="250692"/>
                  <a:pt x="44329" y="265971"/>
                </a:cubicBezTo>
                <a:cubicBezTo>
                  <a:pt x="16198" y="265762"/>
                  <a:pt x="287" y="245337"/>
                  <a:pt x="0" y="221642"/>
                </a:cubicBezTo>
                <a:cubicBezTo>
                  <a:pt x="4137" y="183870"/>
                  <a:pt x="4362" y="103502"/>
                  <a:pt x="0" y="44329"/>
                </a:cubicBezTo>
                <a:close/>
              </a:path>
            </a:pathLst>
          </a:custGeom>
          <a:solidFill>
            <a:srgbClr val="CFDFEB"/>
          </a:solidFill>
          <a:ln>
            <a:solidFill>
              <a:srgbClr val="CFDFEB"/>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E83FFBB-8BF1-AA4B-887C-62BA3EC800B2}"/>
              </a:ext>
            </a:extLst>
          </p:cNvPr>
          <p:cNvSpPr txBox="1"/>
          <p:nvPr/>
        </p:nvSpPr>
        <p:spPr>
          <a:xfrm>
            <a:off x="2924513" y="2228058"/>
            <a:ext cx="1382752" cy="3754874"/>
          </a:xfrm>
          <a:prstGeom prst="rect">
            <a:avLst/>
          </a:prstGeom>
          <a:noFill/>
        </p:spPr>
        <p:txBody>
          <a:bodyPr wrap="square" rtlCol="0">
            <a:spAutoFit/>
          </a:bodyPr>
          <a:lstStyle/>
          <a:p>
            <a:r>
              <a:rPr lang="en-US" sz="1400" b="1" dirty="0"/>
              <a:t>0.177564</a:t>
            </a:r>
          </a:p>
          <a:p>
            <a:endParaRPr lang="en-US" sz="1400" b="1" dirty="0"/>
          </a:p>
          <a:p>
            <a:endParaRPr lang="en-US" sz="1400" b="1" dirty="0"/>
          </a:p>
          <a:p>
            <a:endParaRPr lang="en-US" sz="1400" b="1" dirty="0"/>
          </a:p>
          <a:p>
            <a:r>
              <a:rPr lang="en-US" sz="1400" b="1" dirty="0"/>
              <a:t>0.275063</a:t>
            </a:r>
          </a:p>
          <a:p>
            <a:endParaRPr lang="en-US" sz="1400" b="1" dirty="0"/>
          </a:p>
          <a:p>
            <a:endParaRPr lang="en-US" sz="1400" b="1" dirty="0"/>
          </a:p>
          <a:p>
            <a:endParaRPr lang="en-US" sz="1400" b="1" dirty="0"/>
          </a:p>
          <a:p>
            <a:r>
              <a:rPr lang="en-US" sz="1400" b="1" dirty="0"/>
              <a:t>0.296263</a:t>
            </a:r>
          </a:p>
          <a:p>
            <a:endParaRPr lang="en-US" sz="1400" b="1" dirty="0"/>
          </a:p>
          <a:p>
            <a:endParaRPr lang="en-US" sz="1400" b="1" dirty="0"/>
          </a:p>
          <a:p>
            <a:endParaRPr lang="en-US" sz="1400" b="1" dirty="0"/>
          </a:p>
          <a:p>
            <a:r>
              <a:rPr lang="en-US" sz="1400" b="1" dirty="0"/>
              <a:t>0.307281</a:t>
            </a:r>
          </a:p>
          <a:p>
            <a:endParaRPr lang="en-US" sz="1400" b="1" dirty="0"/>
          </a:p>
          <a:p>
            <a:endParaRPr lang="en-US" sz="1400" b="1" dirty="0"/>
          </a:p>
          <a:p>
            <a:endParaRPr lang="en-US" sz="1400" b="1" dirty="0"/>
          </a:p>
          <a:p>
            <a:r>
              <a:rPr lang="en-US" sz="1400" b="1" dirty="0"/>
              <a:t>0.340982</a:t>
            </a:r>
          </a:p>
        </p:txBody>
      </p:sp>
      <p:sp>
        <p:nvSpPr>
          <p:cNvPr id="55" name="TextBox 54">
            <a:extLst>
              <a:ext uri="{FF2B5EF4-FFF2-40B4-BE49-F238E27FC236}">
                <a16:creationId xmlns:a16="http://schemas.microsoft.com/office/drawing/2014/main" id="{349C5A8E-02C4-F940-B21A-58CB208C80E7}"/>
              </a:ext>
            </a:extLst>
          </p:cNvPr>
          <p:cNvSpPr txBox="1"/>
          <p:nvPr/>
        </p:nvSpPr>
        <p:spPr>
          <a:xfrm>
            <a:off x="2692947" y="1329495"/>
            <a:ext cx="1343177" cy="769441"/>
          </a:xfrm>
          <a:prstGeom prst="rect">
            <a:avLst/>
          </a:prstGeom>
          <a:noFill/>
        </p:spPr>
        <p:txBody>
          <a:bodyPr wrap="square" rtlCol="0">
            <a:spAutoFit/>
          </a:bodyPr>
          <a:lstStyle/>
          <a:p>
            <a:pPr algn="ctr"/>
            <a:r>
              <a:rPr lang="en-US" sz="1600" b="1" dirty="0"/>
              <a:t>Topic 5: </a:t>
            </a:r>
          </a:p>
          <a:p>
            <a:pPr algn="ctr"/>
            <a:r>
              <a:rPr lang="en-US" sz="1600" b="1" dirty="0"/>
              <a:t>Annoyances</a:t>
            </a:r>
          </a:p>
          <a:p>
            <a:pPr algn="ctr"/>
            <a:r>
              <a:rPr lang="en-US" sz="1200" dirty="0"/>
              <a:t>p(</a:t>
            </a:r>
            <a:r>
              <a:rPr lang="en-US" sz="1200" dirty="0" err="1"/>
              <a:t>y|x</a:t>
            </a:r>
            <a:r>
              <a:rPr lang="en-US" sz="1200" dirty="0"/>
              <a:t>)</a:t>
            </a:r>
            <a:endParaRPr lang="en-US" sz="1200" b="1" dirty="0"/>
          </a:p>
        </p:txBody>
      </p:sp>
    </p:spTree>
    <p:extLst>
      <p:ext uri="{BB962C8B-B14F-4D97-AF65-F5344CB8AC3E}">
        <p14:creationId xmlns:p14="http://schemas.microsoft.com/office/powerpoint/2010/main" val="180559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CF2D4E3F-18DE-7842-8E20-960466CDC127}"/>
              </a:ext>
            </a:extLst>
          </p:cNvPr>
          <p:cNvSpPr/>
          <p:nvPr/>
        </p:nvSpPr>
        <p:spPr>
          <a:xfrm rot="4124245">
            <a:off x="10355960" y="254564"/>
            <a:ext cx="1620570" cy="1570745"/>
          </a:xfrm>
          <a:custGeom>
            <a:avLst/>
            <a:gdLst>
              <a:gd name="connsiteX0" fmla="*/ 0 w 1620570"/>
              <a:gd name="connsiteY0" fmla="*/ 785373 h 1570745"/>
              <a:gd name="connsiteX1" fmla="*/ 810285 w 1620570"/>
              <a:gd name="connsiteY1" fmla="*/ 0 h 1570745"/>
              <a:gd name="connsiteX2" fmla="*/ 1620570 w 1620570"/>
              <a:gd name="connsiteY2" fmla="*/ 785373 h 1570745"/>
              <a:gd name="connsiteX3" fmla="*/ 810285 w 1620570"/>
              <a:gd name="connsiteY3" fmla="*/ 1570746 h 1570745"/>
              <a:gd name="connsiteX4" fmla="*/ 0 w 1620570"/>
              <a:gd name="connsiteY4" fmla="*/ 785373 h 157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570" h="1570745" fill="none" extrusionOk="0">
                <a:moveTo>
                  <a:pt x="0" y="785373"/>
                </a:moveTo>
                <a:cubicBezTo>
                  <a:pt x="37242" y="356041"/>
                  <a:pt x="372448" y="-19902"/>
                  <a:pt x="810285" y="0"/>
                </a:cubicBezTo>
                <a:cubicBezTo>
                  <a:pt x="1165874" y="-14076"/>
                  <a:pt x="1580162" y="389667"/>
                  <a:pt x="1620570" y="785373"/>
                </a:cubicBezTo>
                <a:cubicBezTo>
                  <a:pt x="1618105" y="1195617"/>
                  <a:pt x="1216232" y="1628504"/>
                  <a:pt x="810285" y="1570746"/>
                </a:cubicBezTo>
                <a:cubicBezTo>
                  <a:pt x="405344" y="1594577"/>
                  <a:pt x="32292" y="1226887"/>
                  <a:pt x="0" y="785373"/>
                </a:cubicBezTo>
                <a:close/>
              </a:path>
              <a:path w="1620570" h="1570745" stroke="0" extrusionOk="0">
                <a:moveTo>
                  <a:pt x="0" y="785373"/>
                </a:moveTo>
                <a:cubicBezTo>
                  <a:pt x="-9570" y="345720"/>
                  <a:pt x="265576" y="36481"/>
                  <a:pt x="810285" y="0"/>
                </a:cubicBezTo>
                <a:cubicBezTo>
                  <a:pt x="1338372" y="16964"/>
                  <a:pt x="1599137" y="352305"/>
                  <a:pt x="1620570" y="785373"/>
                </a:cubicBezTo>
                <a:cubicBezTo>
                  <a:pt x="1596156" y="1242964"/>
                  <a:pt x="1249204" y="1618218"/>
                  <a:pt x="810285" y="1570746"/>
                </a:cubicBezTo>
                <a:cubicBezTo>
                  <a:pt x="352706" y="1565236"/>
                  <a:pt x="68406" y="1251808"/>
                  <a:pt x="0" y="785373"/>
                </a:cubicBezTo>
                <a:close/>
              </a:path>
            </a:pathLst>
          </a:custGeom>
          <a:solidFill>
            <a:schemeClr val="accent1">
              <a:lumMod val="60000"/>
              <a:lumOff val="40000"/>
              <a:alpha val="50000"/>
            </a:schemeClr>
          </a:solidFill>
          <a:ln>
            <a:solidFill>
              <a:srgbClr val="90AADD">
                <a:alpha val="50000"/>
              </a:srgb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p&#10;&#10;Description automatically generated">
            <a:extLst>
              <a:ext uri="{FF2B5EF4-FFF2-40B4-BE49-F238E27FC236}">
                <a16:creationId xmlns:a16="http://schemas.microsoft.com/office/drawing/2014/main" id="{DF28E2E1-5754-0043-A85A-7722837B6CE5}"/>
              </a:ext>
            </a:extLst>
          </p:cNvPr>
          <p:cNvPicPr>
            <a:picLocks noChangeAspect="1"/>
          </p:cNvPicPr>
          <p:nvPr/>
        </p:nvPicPr>
        <p:blipFill>
          <a:blip r:embed="rId4">
            <a:biLevel thresh="50000"/>
            <a:alphaModFix amt="70000"/>
            <a:extLst>
              <a:ext uri="{BEBA8EAE-BF5A-486C-A8C5-ECC9F3942E4B}">
                <a14:imgProps xmlns:a14="http://schemas.microsoft.com/office/drawing/2010/main">
                  <a14:imgLayer r:embed="rId5">
                    <a14:imgEffect>
                      <a14:artisticPencilSketch/>
                    </a14:imgEffect>
                  </a14:imgLayer>
                </a14:imgProps>
              </a:ext>
              <a:ext uri="{837473B0-CC2E-450A-ABE3-18F120FF3D39}">
                <a1611:picAttrSrcUrl xmlns:a1611="http://schemas.microsoft.com/office/drawing/2016/11/main" r:id="rId6"/>
              </a:ext>
            </a:extLst>
          </a:blip>
          <a:stretch>
            <a:fillRect/>
          </a:stretch>
        </p:blipFill>
        <p:spPr>
          <a:xfrm>
            <a:off x="10164183" y="454570"/>
            <a:ext cx="2004123" cy="1444378"/>
          </a:xfrm>
          <a:prstGeom prst="rect">
            <a:avLst/>
          </a:prstGeom>
          <a:noFill/>
        </p:spPr>
      </p:pic>
      <p:sp>
        <p:nvSpPr>
          <p:cNvPr id="15" name="Rounded Rectangle 14">
            <a:extLst>
              <a:ext uri="{FF2B5EF4-FFF2-40B4-BE49-F238E27FC236}">
                <a16:creationId xmlns:a16="http://schemas.microsoft.com/office/drawing/2014/main" id="{205036A2-6B7A-7444-BAA0-638D50C38031}"/>
              </a:ext>
            </a:extLst>
          </p:cNvPr>
          <p:cNvSpPr/>
          <p:nvPr/>
        </p:nvSpPr>
        <p:spPr>
          <a:xfrm>
            <a:off x="193770" y="176615"/>
            <a:ext cx="9934873" cy="6504770"/>
          </a:xfrm>
          <a:custGeom>
            <a:avLst/>
            <a:gdLst>
              <a:gd name="connsiteX0" fmla="*/ 0 w 9934873"/>
              <a:gd name="connsiteY0" fmla="*/ 1084150 h 6504770"/>
              <a:gd name="connsiteX1" fmla="*/ 1084150 w 9934873"/>
              <a:gd name="connsiteY1" fmla="*/ 0 h 6504770"/>
              <a:gd name="connsiteX2" fmla="*/ 1886696 w 9934873"/>
              <a:gd name="connsiteY2" fmla="*/ 0 h 6504770"/>
              <a:gd name="connsiteX3" fmla="*/ 2378579 w 9934873"/>
              <a:gd name="connsiteY3" fmla="*/ 0 h 6504770"/>
              <a:gd name="connsiteX4" fmla="*/ 3025793 w 9934873"/>
              <a:gd name="connsiteY4" fmla="*/ 0 h 6504770"/>
              <a:gd name="connsiteX5" fmla="*/ 3440010 w 9934873"/>
              <a:gd name="connsiteY5" fmla="*/ 0 h 6504770"/>
              <a:gd name="connsiteX6" fmla="*/ 4242556 w 9934873"/>
              <a:gd name="connsiteY6" fmla="*/ 0 h 6504770"/>
              <a:gd name="connsiteX7" fmla="*/ 4889771 w 9934873"/>
              <a:gd name="connsiteY7" fmla="*/ 0 h 6504770"/>
              <a:gd name="connsiteX8" fmla="*/ 5692317 w 9934873"/>
              <a:gd name="connsiteY8" fmla="*/ 0 h 6504770"/>
              <a:gd name="connsiteX9" fmla="*/ 6261865 w 9934873"/>
              <a:gd name="connsiteY9" fmla="*/ 0 h 6504770"/>
              <a:gd name="connsiteX10" fmla="*/ 6753748 w 9934873"/>
              <a:gd name="connsiteY10" fmla="*/ 0 h 6504770"/>
              <a:gd name="connsiteX11" fmla="*/ 7400963 w 9934873"/>
              <a:gd name="connsiteY11" fmla="*/ 0 h 6504770"/>
              <a:gd name="connsiteX12" fmla="*/ 8125843 w 9934873"/>
              <a:gd name="connsiteY12" fmla="*/ 0 h 6504770"/>
              <a:gd name="connsiteX13" fmla="*/ 8850723 w 9934873"/>
              <a:gd name="connsiteY13" fmla="*/ 0 h 6504770"/>
              <a:gd name="connsiteX14" fmla="*/ 9934873 w 9934873"/>
              <a:gd name="connsiteY14" fmla="*/ 1084150 h 6504770"/>
              <a:gd name="connsiteX15" fmla="*/ 9934873 w 9934873"/>
              <a:gd name="connsiteY15" fmla="*/ 1747010 h 6504770"/>
              <a:gd name="connsiteX16" fmla="*/ 9934873 w 9934873"/>
              <a:gd name="connsiteY16" fmla="*/ 2279777 h 6504770"/>
              <a:gd name="connsiteX17" fmla="*/ 9934873 w 9934873"/>
              <a:gd name="connsiteY17" fmla="*/ 2942637 h 6504770"/>
              <a:gd name="connsiteX18" fmla="*/ 9934873 w 9934873"/>
              <a:gd name="connsiteY18" fmla="*/ 3518768 h 6504770"/>
              <a:gd name="connsiteX19" fmla="*/ 9934873 w 9934873"/>
              <a:gd name="connsiteY19" fmla="*/ 4051534 h 6504770"/>
              <a:gd name="connsiteX20" fmla="*/ 9934873 w 9934873"/>
              <a:gd name="connsiteY20" fmla="*/ 4540936 h 6504770"/>
              <a:gd name="connsiteX21" fmla="*/ 9934873 w 9934873"/>
              <a:gd name="connsiteY21" fmla="*/ 5420620 h 6504770"/>
              <a:gd name="connsiteX22" fmla="*/ 8850723 w 9934873"/>
              <a:gd name="connsiteY22" fmla="*/ 6504770 h 6504770"/>
              <a:gd name="connsiteX23" fmla="*/ 8125843 w 9934873"/>
              <a:gd name="connsiteY23" fmla="*/ 6504770 h 6504770"/>
              <a:gd name="connsiteX24" fmla="*/ 7556294 w 9934873"/>
              <a:gd name="connsiteY24" fmla="*/ 6504770 h 6504770"/>
              <a:gd name="connsiteX25" fmla="*/ 6753748 w 9934873"/>
              <a:gd name="connsiteY25" fmla="*/ 6504770 h 6504770"/>
              <a:gd name="connsiteX26" fmla="*/ 6261865 w 9934873"/>
              <a:gd name="connsiteY26" fmla="*/ 6504770 h 6504770"/>
              <a:gd name="connsiteX27" fmla="*/ 5459319 w 9934873"/>
              <a:gd name="connsiteY27" fmla="*/ 6504770 h 6504770"/>
              <a:gd name="connsiteX28" fmla="*/ 4967437 w 9934873"/>
              <a:gd name="connsiteY28" fmla="*/ 6504770 h 6504770"/>
              <a:gd name="connsiteX29" fmla="*/ 4242556 w 9934873"/>
              <a:gd name="connsiteY29" fmla="*/ 6504770 h 6504770"/>
              <a:gd name="connsiteX30" fmla="*/ 3440010 w 9934873"/>
              <a:gd name="connsiteY30" fmla="*/ 6504770 h 6504770"/>
              <a:gd name="connsiteX31" fmla="*/ 3025793 w 9934873"/>
              <a:gd name="connsiteY31" fmla="*/ 6504770 h 6504770"/>
              <a:gd name="connsiteX32" fmla="*/ 2223247 w 9934873"/>
              <a:gd name="connsiteY32" fmla="*/ 6504770 h 6504770"/>
              <a:gd name="connsiteX33" fmla="*/ 1084150 w 9934873"/>
              <a:gd name="connsiteY33" fmla="*/ 6504770 h 6504770"/>
              <a:gd name="connsiteX34" fmla="*/ 0 w 9934873"/>
              <a:gd name="connsiteY34" fmla="*/ 5420620 h 6504770"/>
              <a:gd name="connsiteX35" fmla="*/ 0 w 9934873"/>
              <a:gd name="connsiteY35" fmla="*/ 4844489 h 6504770"/>
              <a:gd name="connsiteX36" fmla="*/ 0 w 9934873"/>
              <a:gd name="connsiteY36" fmla="*/ 4268358 h 6504770"/>
              <a:gd name="connsiteX37" fmla="*/ 0 w 9934873"/>
              <a:gd name="connsiteY37" fmla="*/ 3692227 h 6504770"/>
              <a:gd name="connsiteX38" fmla="*/ 0 w 9934873"/>
              <a:gd name="connsiteY38" fmla="*/ 3202825 h 6504770"/>
              <a:gd name="connsiteX39" fmla="*/ 0 w 9934873"/>
              <a:gd name="connsiteY39" fmla="*/ 2496600 h 6504770"/>
              <a:gd name="connsiteX40" fmla="*/ 0 w 9934873"/>
              <a:gd name="connsiteY40" fmla="*/ 1790375 h 6504770"/>
              <a:gd name="connsiteX41" fmla="*/ 0 w 9934873"/>
              <a:gd name="connsiteY41" fmla="*/ 1084150 h 650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34873" h="6504770" fill="none" extrusionOk="0">
                <a:moveTo>
                  <a:pt x="0" y="1084150"/>
                </a:moveTo>
                <a:cubicBezTo>
                  <a:pt x="-59055" y="417824"/>
                  <a:pt x="507969" y="-24430"/>
                  <a:pt x="1084150" y="0"/>
                </a:cubicBezTo>
                <a:cubicBezTo>
                  <a:pt x="1301268" y="-22750"/>
                  <a:pt x="1541742" y="-20184"/>
                  <a:pt x="1886696" y="0"/>
                </a:cubicBezTo>
                <a:cubicBezTo>
                  <a:pt x="2231650" y="20184"/>
                  <a:pt x="2180423" y="-23785"/>
                  <a:pt x="2378579" y="0"/>
                </a:cubicBezTo>
                <a:cubicBezTo>
                  <a:pt x="2576735" y="23785"/>
                  <a:pt x="2784875" y="-11746"/>
                  <a:pt x="3025793" y="0"/>
                </a:cubicBezTo>
                <a:cubicBezTo>
                  <a:pt x="3266711" y="11746"/>
                  <a:pt x="3329046" y="-7933"/>
                  <a:pt x="3440010" y="0"/>
                </a:cubicBezTo>
                <a:cubicBezTo>
                  <a:pt x="3550974" y="7933"/>
                  <a:pt x="4000155" y="19663"/>
                  <a:pt x="4242556" y="0"/>
                </a:cubicBezTo>
                <a:cubicBezTo>
                  <a:pt x="4484957" y="-19663"/>
                  <a:pt x="4748088" y="-24430"/>
                  <a:pt x="4889771" y="0"/>
                </a:cubicBezTo>
                <a:cubicBezTo>
                  <a:pt x="5031455" y="24430"/>
                  <a:pt x="5293381" y="-7090"/>
                  <a:pt x="5692317" y="0"/>
                </a:cubicBezTo>
                <a:cubicBezTo>
                  <a:pt x="6091253" y="7090"/>
                  <a:pt x="6030440" y="-16768"/>
                  <a:pt x="6261865" y="0"/>
                </a:cubicBezTo>
                <a:cubicBezTo>
                  <a:pt x="6493290" y="16768"/>
                  <a:pt x="6650059" y="-15076"/>
                  <a:pt x="6753748" y="0"/>
                </a:cubicBezTo>
                <a:cubicBezTo>
                  <a:pt x="6857437" y="15076"/>
                  <a:pt x="7178385" y="-6931"/>
                  <a:pt x="7400963" y="0"/>
                </a:cubicBezTo>
                <a:cubicBezTo>
                  <a:pt x="7623541" y="6931"/>
                  <a:pt x="7955206" y="-4939"/>
                  <a:pt x="8125843" y="0"/>
                </a:cubicBezTo>
                <a:cubicBezTo>
                  <a:pt x="8296480" y="4939"/>
                  <a:pt x="8559218" y="-32366"/>
                  <a:pt x="8850723" y="0"/>
                </a:cubicBezTo>
                <a:cubicBezTo>
                  <a:pt x="9442722" y="102305"/>
                  <a:pt x="9892651" y="448384"/>
                  <a:pt x="9934873" y="1084150"/>
                </a:cubicBezTo>
                <a:cubicBezTo>
                  <a:pt x="9931236" y="1331145"/>
                  <a:pt x="9944836" y="1444082"/>
                  <a:pt x="9934873" y="1747010"/>
                </a:cubicBezTo>
                <a:cubicBezTo>
                  <a:pt x="9924910" y="2049938"/>
                  <a:pt x="9933397" y="2059904"/>
                  <a:pt x="9934873" y="2279777"/>
                </a:cubicBezTo>
                <a:cubicBezTo>
                  <a:pt x="9936349" y="2499650"/>
                  <a:pt x="9917836" y="2660953"/>
                  <a:pt x="9934873" y="2942637"/>
                </a:cubicBezTo>
                <a:cubicBezTo>
                  <a:pt x="9951910" y="3224321"/>
                  <a:pt x="9950048" y="3251482"/>
                  <a:pt x="9934873" y="3518768"/>
                </a:cubicBezTo>
                <a:cubicBezTo>
                  <a:pt x="9919698" y="3786054"/>
                  <a:pt x="9935133" y="3805891"/>
                  <a:pt x="9934873" y="4051534"/>
                </a:cubicBezTo>
                <a:cubicBezTo>
                  <a:pt x="9934613" y="4297177"/>
                  <a:pt x="9945928" y="4387447"/>
                  <a:pt x="9934873" y="4540936"/>
                </a:cubicBezTo>
                <a:cubicBezTo>
                  <a:pt x="9923818" y="4694425"/>
                  <a:pt x="9922208" y="5139386"/>
                  <a:pt x="9934873" y="5420620"/>
                </a:cubicBezTo>
                <a:cubicBezTo>
                  <a:pt x="9819857" y="5995067"/>
                  <a:pt x="9486297" y="6512132"/>
                  <a:pt x="8850723" y="6504770"/>
                </a:cubicBezTo>
                <a:cubicBezTo>
                  <a:pt x="8625492" y="6508057"/>
                  <a:pt x="8433805" y="6540767"/>
                  <a:pt x="8125843" y="6504770"/>
                </a:cubicBezTo>
                <a:cubicBezTo>
                  <a:pt x="7817881" y="6468773"/>
                  <a:pt x="7787917" y="6529403"/>
                  <a:pt x="7556294" y="6504770"/>
                </a:cubicBezTo>
                <a:cubicBezTo>
                  <a:pt x="7324671" y="6480137"/>
                  <a:pt x="7126452" y="6494795"/>
                  <a:pt x="6753748" y="6504770"/>
                </a:cubicBezTo>
                <a:cubicBezTo>
                  <a:pt x="6381044" y="6514745"/>
                  <a:pt x="6489316" y="6506569"/>
                  <a:pt x="6261865" y="6504770"/>
                </a:cubicBezTo>
                <a:cubicBezTo>
                  <a:pt x="6034414" y="6502971"/>
                  <a:pt x="5771518" y="6486112"/>
                  <a:pt x="5459319" y="6504770"/>
                </a:cubicBezTo>
                <a:cubicBezTo>
                  <a:pt x="5147120" y="6523428"/>
                  <a:pt x="5131837" y="6489316"/>
                  <a:pt x="4967437" y="6504770"/>
                </a:cubicBezTo>
                <a:cubicBezTo>
                  <a:pt x="4803037" y="6520224"/>
                  <a:pt x="4555757" y="6538931"/>
                  <a:pt x="4242556" y="6504770"/>
                </a:cubicBezTo>
                <a:cubicBezTo>
                  <a:pt x="3929355" y="6470609"/>
                  <a:pt x="3682301" y="6478640"/>
                  <a:pt x="3440010" y="6504770"/>
                </a:cubicBezTo>
                <a:cubicBezTo>
                  <a:pt x="3197719" y="6530900"/>
                  <a:pt x="3229712" y="6506143"/>
                  <a:pt x="3025793" y="6504770"/>
                </a:cubicBezTo>
                <a:cubicBezTo>
                  <a:pt x="2821874" y="6503397"/>
                  <a:pt x="2506191" y="6527145"/>
                  <a:pt x="2223247" y="6504770"/>
                </a:cubicBezTo>
                <a:cubicBezTo>
                  <a:pt x="1940303" y="6482395"/>
                  <a:pt x="1648552" y="6539503"/>
                  <a:pt x="1084150" y="6504770"/>
                </a:cubicBezTo>
                <a:cubicBezTo>
                  <a:pt x="482727" y="6390821"/>
                  <a:pt x="59262" y="5976389"/>
                  <a:pt x="0" y="5420620"/>
                </a:cubicBezTo>
                <a:cubicBezTo>
                  <a:pt x="-27049" y="5158573"/>
                  <a:pt x="-11027" y="5026027"/>
                  <a:pt x="0" y="4844489"/>
                </a:cubicBezTo>
                <a:cubicBezTo>
                  <a:pt x="11027" y="4662951"/>
                  <a:pt x="-3234" y="4530696"/>
                  <a:pt x="0" y="4268358"/>
                </a:cubicBezTo>
                <a:cubicBezTo>
                  <a:pt x="3234" y="4006020"/>
                  <a:pt x="-14951" y="3960517"/>
                  <a:pt x="0" y="3692227"/>
                </a:cubicBezTo>
                <a:cubicBezTo>
                  <a:pt x="14951" y="3423937"/>
                  <a:pt x="-20096" y="3321586"/>
                  <a:pt x="0" y="3202825"/>
                </a:cubicBezTo>
                <a:cubicBezTo>
                  <a:pt x="20096" y="3084064"/>
                  <a:pt x="16123" y="2676448"/>
                  <a:pt x="0" y="2496600"/>
                </a:cubicBezTo>
                <a:cubicBezTo>
                  <a:pt x="-16123" y="2316752"/>
                  <a:pt x="30529" y="2086816"/>
                  <a:pt x="0" y="1790375"/>
                </a:cubicBezTo>
                <a:cubicBezTo>
                  <a:pt x="-30529" y="1493935"/>
                  <a:pt x="3124" y="1352901"/>
                  <a:pt x="0" y="1084150"/>
                </a:cubicBezTo>
                <a:close/>
              </a:path>
              <a:path w="9934873" h="6504770" stroke="0" extrusionOk="0">
                <a:moveTo>
                  <a:pt x="0" y="1084150"/>
                </a:moveTo>
                <a:cubicBezTo>
                  <a:pt x="-121096" y="410695"/>
                  <a:pt x="399952" y="32066"/>
                  <a:pt x="1084150" y="0"/>
                </a:cubicBezTo>
                <a:cubicBezTo>
                  <a:pt x="1305061" y="29204"/>
                  <a:pt x="1519336" y="38056"/>
                  <a:pt x="1886696" y="0"/>
                </a:cubicBezTo>
                <a:cubicBezTo>
                  <a:pt x="2254056" y="-38056"/>
                  <a:pt x="2201298" y="-13496"/>
                  <a:pt x="2456245" y="0"/>
                </a:cubicBezTo>
                <a:cubicBezTo>
                  <a:pt x="2711192" y="13496"/>
                  <a:pt x="2767255" y="21620"/>
                  <a:pt x="2948128" y="0"/>
                </a:cubicBezTo>
                <a:cubicBezTo>
                  <a:pt x="3129001" y="-21620"/>
                  <a:pt x="3499071" y="-14241"/>
                  <a:pt x="3673008" y="0"/>
                </a:cubicBezTo>
                <a:cubicBezTo>
                  <a:pt x="3846945" y="14241"/>
                  <a:pt x="4076075" y="8950"/>
                  <a:pt x="4242556" y="0"/>
                </a:cubicBezTo>
                <a:cubicBezTo>
                  <a:pt x="4409037" y="-8950"/>
                  <a:pt x="4788544" y="11999"/>
                  <a:pt x="5045102" y="0"/>
                </a:cubicBezTo>
                <a:cubicBezTo>
                  <a:pt x="5301660" y="-11999"/>
                  <a:pt x="5382668" y="-2924"/>
                  <a:pt x="5536985" y="0"/>
                </a:cubicBezTo>
                <a:cubicBezTo>
                  <a:pt x="5691302" y="2924"/>
                  <a:pt x="6081620" y="4119"/>
                  <a:pt x="6339531" y="0"/>
                </a:cubicBezTo>
                <a:cubicBezTo>
                  <a:pt x="6597442" y="-4119"/>
                  <a:pt x="6664532" y="9284"/>
                  <a:pt x="6753748" y="0"/>
                </a:cubicBezTo>
                <a:cubicBezTo>
                  <a:pt x="6842964" y="-9284"/>
                  <a:pt x="7166107" y="18497"/>
                  <a:pt x="7400963" y="0"/>
                </a:cubicBezTo>
                <a:cubicBezTo>
                  <a:pt x="7635820" y="-18497"/>
                  <a:pt x="7743948" y="14766"/>
                  <a:pt x="8048177" y="0"/>
                </a:cubicBezTo>
                <a:cubicBezTo>
                  <a:pt x="8352406" y="-14766"/>
                  <a:pt x="8666570" y="-22927"/>
                  <a:pt x="8850723" y="0"/>
                </a:cubicBezTo>
                <a:cubicBezTo>
                  <a:pt x="9514092" y="79141"/>
                  <a:pt x="10025308" y="406210"/>
                  <a:pt x="9934873" y="1084150"/>
                </a:cubicBezTo>
                <a:cubicBezTo>
                  <a:pt x="9917914" y="1326644"/>
                  <a:pt x="9964995" y="1559973"/>
                  <a:pt x="9934873" y="1703646"/>
                </a:cubicBezTo>
                <a:cubicBezTo>
                  <a:pt x="9904751" y="1847319"/>
                  <a:pt x="9923908" y="2103771"/>
                  <a:pt x="9934873" y="2323141"/>
                </a:cubicBezTo>
                <a:cubicBezTo>
                  <a:pt x="9945838" y="2542511"/>
                  <a:pt x="9945916" y="2876444"/>
                  <a:pt x="9934873" y="3029367"/>
                </a:cubicBezTo>
                <a:cubicBezTo>
                  <a:pt x="9923830" y="3182290"/>
                  <a:pt x="9924367" y="3359179"/>
                  <a:pt x="9934873" y="3648862"/>
                </a:cubicBezTo>
                <a:cubicBezTo>
                  <a:pt x="9945379" y="3938545"/>
                  <a:pt x="9934014" y="4008885"/>
                  <a:pt x="9934873" y="4138264"/>
                </a:cubicBezTo>
                <a:cubicBezTo>
                  <a:pt x="9935732" y="4267643"/>
                  <a:pt x="9910103" y="4562018"/>
                  <a:pt x="9934873" y="4671030"/>
                </a:cubicBezTo>
                <a:cubicBezTo>
                  <a:pt x="9959643" y="4780042"/>
                  <a:pt x="9925479" y="5178967"/>
                  <a:pt x="9934873" y="5420620"/>
                </a:cubicBezTo>
                <a:cubicBezTo>
                  <a:pt x="9959332" y="6014205"/>
                  <a:pt x="9457642" y="6582242"/>
                  <a:pt x="8850723" y="6504770"/>
                </a:cubicBezTo>
                <a:cubicBezTo>
                  <a:pt x="8656152" y="6500504"/>
                  <a:pt x="8556733" y="6526253"/>
                  <a:pt x="8358840" y="6504770"/>
                </a:cubicBezTo>
                <a:cubicBezTo>
                  <a:pt x="8160947" y="6483287"/>
                  <a:pt x="8098413" y="6515614"/>
                  <a:pt x="7944623" y="6504770"/>
                </a:cubicBezTo>
                <a:cubicBezTo>
                  <a:pt x="7790833" y="6493926"/>
                  <a:pt x="7706279" y="6503058"/>
                  <a:pt x="7530406" y="6504770"/>
                </a:cubicBezTo>
                <a:cubicBezTo>
                  <a:pt x="7354533" y="6506482"/>
                  <a:pt x="7203446" y="6496036"/>
                  <a:pt x="6883191" y="6504770"/>
                </a:cubicBezTo>
                <a:cubicBezTo>
                  <a:pt x="6562936" y="6513504"/>
                  <a:pt x="6628283" y="6484504"/>
                  <a:pt x="6391308" y="6504770"/>
                </a:cubicBezTo>
                <a:cubicBezTo>
                  <a:pt x="6154333" y="6525036"/>
                  <a:pt x="5932144" y="6477949"/>
                  <a:pt x="5666428" y="6504770"/>
                </a:cubicBezTo>
                <a:cubicBezTo>
                  <a:pt x="5400712" y="6531591"/>
                  <a:pt x="5332226" y="6504983"/>
                  <a:pt x="5174545" y="6504770"/>
                </a:cubicBezTo>
                <a:cubicBezTo>
                  <a:pt x="5016864" y="6504557"/>
                  <a:pt x="4749897" y="6470808"/>
                  <a:pt x="4449665" y="6504770"/>
                </a:cubicBezTo>
                <a:cubicBezTo>
                  <a:pt x="4149433" y="6538732"/>
                  <a:pt x="4150972" y="6515899"/>
                  <a:pt x="4035448" y="6504770"/>
                </a:cubicBezTo>
                <a:cubicBezTo>
                  <a:pt x="3919924" y="6493641"/>
                  <a:pt x="3587572" y="6477089"/>
                  <a:pt x="3310568" y="6504770"/>
                </a:cubicBezTo>
                <a:cubicBezTo>
                  <a:pt x="3033564" y="6532451"/>
                  <a:pt x="3003422" y="6492733"/>
                  <a:pt x="2818685" y="6504770"/>
                </a:cubicBezTo>
                <a:cubicBezTo>
                  <a:pt x="2633948" y="6516807"/>
                  <a:pt x="2547422" y="6488253"/>
                  <a:pt x="2404467" y="6504770"/>
                </a:cubicBezTo>
                <a:cubicBezTo>
                  <a:pt x="2261512" y="6521287"/>
                  <a:pt x="2027703" y="6504489"/>
                  <a:pt x="1912584" y="6504770"/>
                </a:cubicBezTo>
                <a:cubicBezTo>
                  <a:pt x="1797465" y="6505051"/>
                  <a:pt x="1476266" y="6469261"/>
                  <a:pt x="1084150" y="6504770"/>
                </a:cubicBezTo>
                <a:cubicBezTo>
                  <a:pt x="604905" y="6473137"/>
                  <a:pt x="-14720" y="6121347"/>
                  <a:pt x="0" y="5420620"/>
                </a:cubicBezTo>
                <a:cubicBezTo>
                  <a:pt x="14815" y="5290208"/>
                  <a:pt x="-4067" y="5092454"/>
                  <a:pt x="0" y="4887854"/>
                </a:cubicBezTo>
                <a:cubicBezTo>
                  <a:pt x="4067" y="4683254"/>
                  <a:pt x="-26713" y="4599384"/>
                  <a:pt x="0" y="4311723"/>
                </a:cubicBezTo>
                <a:cubicBezTo>
                  <a:pt x="26713" y="4024062"/>
                  <a:pt x="-13905" y="3816197"/>
                  <a:pt x="0" y="3692227"/>
                </a:cubicBezTo>
                <a:cubicBezTo>
                  <a:pt x="13905" y="3568257"/>
                  <a:pt x="-22692" y="3305214"/>
                  <a:pt x="0" y="3159461"/>
                </a:cubicBezTo>
                <a:cubicBezTo>
                  <a:pt x="22692" y="3013708"/>
                  <a:pt x="-19110" y="2609758"/>
                  <a:pt x="0" y="2453236"/>
                </a:cubicBezTo>
                <a:cubicBezTo>
                  <a:pt x="19110" y="2296714"/>
                  <a:pt x="-12759" y="1991602"/>
                  <a:pt x="0" y="1833740"/>
                </a:cubicBezTo>
                <a:cubicBezTo>
                  <a:pt x="12759" y="1675878"/>
                  <a:pt x="-31272" y="1435833"/>
                  <a:pt x="0" y="1084150"/>
                </a:cubicBezTo>
                <a:close/>
              </a:path>
            </a:pathLst>
          </a:custGeom>
          <a:solidFill>
            <a:srgbClr val="90AADD">
              <a:alpha val="50000"/>
            </a:srgbClr>
          </a:solidFill>
          <a:ln>
            <a:solidFill>
              <a:srgbClr val="90AADD">
                <a:alpha val="50000"/>
              </a:srgb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7" name="TextBox 6">
            <a:extLst>
              <a:ext uri="{FF2B5EF4-FFF2-40B4-BE49-F238E27FC236}">
                <a16:creationId xmlns:a16="http://schemas.microsoft.com/office/drawing/2014/main" id="{A5AE10FA-61EC-C44F-9534-99D19FEFD4A3}"/>
              </a:ext>
            </a:extLst>
          </p:cNvPr>
          <p:cNvSpPr txBox="1"/>
          <p:nvPr/>
        </p:nvSpPr>
        <p:spPr>
          <a:xfrm>
            <a:off x="898125" y="291758"/>
            <a:ext cx="8526162" cy="646331"/>
          </a:xfrm>
          <a:prstGeom prst="rect">
            <a:avLst/>
          </a:prstGeom>
          <a:noFill/>
        </p:spPr>
        <p:txBody>
          <a:bodyPr wrap="square" rtlCol="0">
            <a:spAutoFit/>
          </a:bodyPr>
          <a:lstStyle/>
          <a:p>
            <a:pPr algn="ctr"/>
            <a:r>
              <a:rPr lang="en-US" sz="3600" b="1" dirty="0">
                <a:solidFill>
                  <a:schemeClr val="tx1">
                    <a:alpha val="80000"/>
                  </a:schemeClr>
                </a:solidFill>
              </a:rPr>
              <a:t>Review filter 1.0</a:t>
            </a:r>
            <a:endParaRPr lang="en-US" sz="3600" dirty="0">
              <a:solidFill>
                <a:schemeClr val="tx1">
                  <a:alpha val="80000"/>
                </a:schemeClr>
              </a:solidFill>
            </a:endParaRPr>
          </a:p>
        </p:txBody>
      </p:sp>
      <p:sp>
        <p:nvSpPr>
          <p:cNvPr id="10" name="Rounded Rectangle 9">
            <a:extLst>
              <a:ext uri="{FF2B5EF4-FFF2-40B4-BE49-F238E27FC236}">
                <a16:creationId xmlns:a16="http://schemas.microsoft.com/office/drawing/2014/main" id="{5886F5D2-4C1B-D84B-A0C1-F150DBE1DBBE}"/>
              </a:ext>
            </a:extLst>
          </p:cNvPr>
          <p:cNvSpPr/>
          <p:nvPr/>
        </p:nvSpPr>
        <p:spPr>
          <a:xfrm>
            <a:off x="1729946" y="317873"/>
            <a:ext cx="6771503" cy="646331"/>
          </a:xfrm>
          <a:custGeom>
            <a:avLst/>
            <a:gdLst>
              <a:gd name="connsiteX0" fmla="*/ 0 w 6771503"/>
              <a:gd name="connsiteY0" fmla="*/ 107724 h 646331"/>
              <a:gd name="connsiteX1" fmla="*/ 107724 w 6771503"/>
              <a:gd name="connsiteY1" fmla="*/ 0 h 646331"/>
              <a:gd name="connsiteX2" fmla="*/ 894451 w 6771503"/>
              <a:gd name="connsiteY2" fmla="*/ 0 h 646331"/>
              <a:gd name="connsiteX3" fmla="*/ 1484496 w 6771503"/>
              <a:gd name="connsiteY3" fmla="*/ 0 h 646331"/>
              <a:gd name="connsiteX4" fmla="*/ 2008980 w 6771503"/>
              <a:gd name="connsiteY4" fmla="*/ 0 h 646331"/>
              <a:gd name="connsiteX5" fmla="*/ 2730146 w 6771503"/>
              <a:gd name="connsiteY5" fmla="*/ 0 h 646331"/>
              <a:gd name="connsiteX6" fmla="*/ 3320191 w 6771503"/>
              <a:gd name="connsiteY6" fmla="*/ 0 h 646331"/>
              <a:gd name="connsiteX7" fmla="*/ 4106918 w 6771503"/>
              <a:gd name="connsiteY7" fmla="*/ 0 h 646331"/>
              <a:gd name="connsiteX8" fmla="*/ 4631402 w 6771503"/>
              <a:gd name="connsiteY8" fmla="*/ 0 h 646331"/>
              <a:gd name="connsiteX9" fmla="*/ 5418129 w 6771503"/>
              <a:gd name="connsiteY9" fmla="*/ 0 h 646331"/>
              <a:gd name="connsiteX10" fmla="*/ 5877052 w 6771503"/>
              <a:gd name="connsiteY10" fmla="*/ 0 h 646331"/>
              <a:gd name="connsiteX11" fmla="*/ 6663779 w 6771503"/>
              <a:gd name="connsiteY11" fmla="*/ 0 h 646331"/>
              <a:gd name="connsiteX12" fmla="*/ 6771503 w 6771503"/>
              <a:gd name="connsiteY12" fmla="*/ 107724 h 646331"/>
              <a:gd name="connsiteX13" fmla="*/ 6771503 w 6771503"/>
              <a:gd name="connsiteY13" fmla="*/ 538607 h 646331"/>
              <a:gd name="connsiteX14" fmla="*/ 6663779 w 6771503"/>
              <a:gd name="connsiteY14" fmla="*/ 646331 h 646331"/>
              <a:gd name="connsiteX15" fmla="*/ 6008174 w 6771503"/>
              <a:gd name="connsiteY15" fmla="*/ 646331 h 646331"/>
              <a:gd name="connsiteX16" fmla="*/ 5221447 w 6771503"/>
              <a:gd name="connsiteY16" fmla="*/ 646331 h 646331"/>
              <a:gd name="connsiteX17" fmla="*/ 4565841 w 6771503"/>
              <a:gd name="connsiteY17" fmla="*/ 646331 h 646331"/>
              <a:gd name="connsiteX18" fmla="*/ 4106918 w 6771503"/>
              <a:gd name="connsiteY18" fmla="*/ 646331 h 646331"/>
              <a:gd name="connsiteX19" fmla="*/ 3582433 w 6771503"/>
              <a:gd name="connsiteY19" fmla="*/ 646331 h 646331"/>
              <a:gd name="connsiteX20" fmla="*/ 2795707 w 6771503"/>
              <a:gd name="connsiteY20" fmla="*/ 646331 h 646331"/>
              <a:gd name="connsiteX21" fmla="*/ 2140101 w 6771503"/>
              <a:gd name="connsiteY21" fmla="*/ 646331 h 646331"/>
              <a:gd name="connsiteX22" fmla="*/ 1615617 w 6771503"/>
              <a:gd name="connsiteY22" fmla="*/ 646331 h 646331"/>
              <a:gd name="connsiteX23" fmla="*/ 960011 w 6771503"/>
              <a:gd name="connsiteY23" fmla="*/ 646331 h 646331"/>
              <a:gd name="connsiteX24" fmla="*/ 107724 w 6771503"/>
              <a:gd name="connsiteY24" fmla="*/ 646331 h 646331"/>
              <a:gd name="connsiteX25" fmla="*/ 0 w 6771503"/>
              <a:gd name="connsiteY25" fmla="*/ 538607 h 646331"/>
              <a:gd name="connsiteX26" fmla="*/ 0 w 6771503"/>
              <a:gd name="connsiteY26" fmla="*/ 107724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71503" h="646331" extrusionOk="0">
                <a:moveTo>
                  <a:pt x="0" y="107724"/>
                </a:moveTo>
                <a:cubicBezTo>
                  <a:pt x="-12155" y="40733"/>
                  <a:pt x="44759" y="1303"/>
                  <a:pt x="107724" y="0"/>
                </a:cubicBezTo>
                <a:cubicBezTo>
                  <a:pt x="478997" y="25407"/>
                  <a:pt x="698977" y="-16908"/>
                  <a:pt x="894451" y="0"/>
                </a:cubicBezTo>
                <a:cubicBezTo>
                  <a:pt x="1089925" y="16908"/>
                  <a:pt x="1365814" y="18112"/>
                  <a:pt x="1484496" y="0"/>
                </a:cubicBezTo>
                <a:cubicBezTo>
                  <a:pt x="1603179" y="-18112"/>
                  <a:pt x="1894356" y="22596"/>
                  <a:pt x="2008980" y="0"/>
                </a:cubicBezTo>
                <a:cubicBezTo>
                  <a:pt x="2123604" y="-22596"/>
                  <a:pt x="2505607" y="-20611"/>
                  <a:pt x="2730146" y="0"/>
                </a:cubicBezTo>
                <a:cubicBezTo>
                  <a:pt x="2954685" y="20611"/>
                  <a:pt x="3114559" y="-4642"/>
                  <a:pt x="3320191" y="0"/>
                </a:cubicBezTo>
                <a:cubicBezTo>
                  <a:pt x="3525824" y="4642"/>
                  <a:pt x="3936137" y="16821"/>
                  <a:pt x="4106918" y="0"/>
                </a:cubicBezTo>
                <a:cubicBezTo>
                  <a:pt x="4277699" y="-16821"/>
                  <a:pt x="4513688" y="-9675"/>
                  <a:pt x="4631402" y="0"/>
                </a:cubicBezTo>
                <a:cubicBezTo>
                  <a:pt x="4749116" y="9675"/>
                  <a:pt x="5108358" y="-4450"/>
                  <a:pt x="5418129" y="0"/>
                </a:cubicBezTo>
                <a:cubicBezTo>
                  <a:pt x="5727900" y="4450"/>
                  <a:pt x="5773206" y="14679"/>
                  <a:pt x="5877052" y="0"/>
                </a:cubicBezTo>
                <a:cubicBezTo>
                  <a:pt x="5980898" y="-14679"/>
                  <a:pt x="6399608" y="-37763"/>
                  <a:pt x="6663779" y="0"/>
                </a:cubicBezTo>
                <a:cubicBezTo>
                  <a:pt x="6728790" y="8213"/>
                  <a:pt x="6772856" y="62242"/>
                  <a:pt x="6771503" y="107724"/>
                </a:cubicBezTo>
                <a:cubicBezTo>
                  <a:pt x="6764511" y="300226"/>
                  <a:pt x="6753142" y="378399"/>
                  <a:pt x="6771503" y="538607"/>
                </a:cubicBezTo>
                <a:cubicBezTo>
                  <a:pt x="6776191" y="592281"/>
                  <a:pt x="6716975" y="643896"/>
                  <a:pt x="6663779" y="646331"/>
                </a:cubicBezTo>
                <a:cubicBezTo>
                  <a:pt x="6367927" y="669060"/>
                  <a:pt x="6244069" y="639174"/>
                  <a:pt x="6008174" y="646331"/>
                </a:cubicBezTo>
                <a:cubicBezTo>
                  <a:pt x="5772279" y="653488"/>
                  <a:pt x="5583139" y="667675"/>
                  <a:pt x="5221447" y="646331"/>
                </a:cubicBezTo>
                <a:cubicBezTo>
                  <a:pt x="4859755" y="624987"/>
                  <a:pt x="4718007" y="678653"/>
                  <a:pt x="4565841" y="646331"/>
                </a:cubicBezTo>
                <a:cubicBezTo>
                  <a:pt x="4413675" y="614009"/>
                  <a:pt x="4225971" y="660614"/>
                  <a:pt x="4106918" y="646331"/>
                </a:cubicBezTo>
                <a:cubicBezTo>
                  <a:pt x="3987865" y="632048"/>
                  <a:pt x="3808017" y="656696"/>
                  <a:pt x="3582433" y="646331"/>
                </a:cubicBezTo>
                <a:cubicBezTo>
                  <a:pt x="3356850" y="635966"/>
                  <a:pt x="2967492" y="672124"/>
                  <a:pt x="2795707" y="646331"/>
                </a:cubicBezTo>
                <a:cubicBezTo>
                  <a:pt x="2623922" y="620538"/>
                  <a:pt x="2318344" y="640518"/>
                  <a:pt x="2140101" y="646331"/>
                </a:cubicBezTo>
                <a:cubicBezTo>
                  <a:pt x="1961858" y="652144"/>
                  <a:pt x="1765418" y="663574"/>
                  <a:pt x="1615617" y="646331"/>
                </a:cubicBezTo>
                <a:cubicBezTo>
                  <a:pt x="1465816" y="629088"/>
                  <a:pt x="1200426" y="666075"/>
                  <a:pt x="960011" y="646331"/>
                </a:cubicBezTo>
                <a:cubicBezTo>
                  <a:pt x="719596" y="626587"/>
                  <a:pt x="374376" y="620938"/>
                  <a:pt x="107724" y="646331"/>
                </a:cubicBezTo>
                <a:cubicBezTo>
                  <a:pt x="51286" y="636931"/>
                  <a:pt x="8346" y="607125"/>
                  <a:pt x="0" y="538607"/>
                </a:cubicBezTo>
                <a:cubicBezTo>
                  <a:pt x="-11229" y="402270"/>
                  <a:pt x="17511" y="283928"/>
                  <a:pt x="0" y="107724"/>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11" name="Rounded Rectangle 10">
            <a:extLst>
              <a:ext uri="{FF2B5EF4-FFF2-40B4-BE49-F238E27FC236}">
                <a16:creationId xmlns:a16="http://schemas.microsoft.com/office/drawing/2014/main" id="{74773872-6469-F84C-BD48-DA15C8C51E45}"/>
              </a:ext>
            </a:extLst>
          </p:cNvPr>
          <p:cNvSpPr/>
          <p:nvPr/>
        </p:nvSpPr>
        <p:spPr>
          <a:xfrm>
            <a:off x="793625" y="1118256"/>
            <a:ext cx="8396487" cy="5409076"/>
          </a:xfrm>
          <a:custGeom>
            <a:avLst/>
            <a:gdLst>
              <a:gd name="connsiteX0" fmla="*/ 0 w 8396487"/>
              <a:gd name="connsiteY0" fmla="*/ 901531 h 5409076"/>
              <a:gd name="connsiteX1" fmla="*/ 901531 w 8396487"/>
              <a:gd name="connsiteY1" fmla="*/ 0 h 5409076"/>
              <a:gd name="connsiteX2" fmla="*/ 1626808 w 8396487"/>
              <a:gd name="connsiteY2" fmla="*/ 0 h 5409076"/>
              <a:gd name="connsiteX3" fmla="*/ 2154282 w 8396487"/>
              <a:gd name="connsiteY3" fmla="*/ 0 h 5409076"/>
              <a:gd name="connsiteX4" fmla="*/ 2945493 w 8396487"/>
              <a:gd name="connsiteY4" fmla="*/ 0 h 5409076"/>
              <a:gd name="connsiteX5" fmla="*/ 3604835 w 8396487"/>
              <a:gd name="connsiteY5" fmla="*/ 0 h 5409076"/>
              <a:gd name="connsiteX6" fmla="*/ 4396046 w 8396487"/>
              <a:gd name="connsiteY6" fmla="*/ 0 h 5409076"/>
              <a:gd name="connsiteX7" fmla="*/ 5121323 w 8396487"/>
              <a:gd name="connsiteY7" fmla="*/ 0 h 5409076"/>
              <a:gd name="connsiteX8" fmla="*/ 5714731 w 8396487"/>
              <a:gd name="connsiteY8" fmla="*/ 0 h 5409076"/>
              <a:gd name="connsiteX9" fmla="*/ 6440008 w 8396487"/>
              <a:gd name="connsiteY9" fmla="*/ 0 h 5409076"/>
              <a:gd name="connsiteX10" fmla="*/ 7494956 w 8396487"/>
              <a:gd name="connsiteY10" fmla="*/ 0 h 5409076"/>
              <a:gd name="connsiteX11" fmla="*/ 8396487 w 8396487"/>
              <a:gd name="connsiteY11" fmla="*/ 901531 h 5409076"/>
              <a:gd name="connsiteX12" fmla="*/ 8396487 w 8396487"/>
              <a:gd name="connsiteY12" fmla="*/ 1538593 h 5409076"/>
              <a:gd name="connsiteX13" fmla="*/ 8396487 w 8396487"/>
              <a:gd name="connsiteY13" fmla="*/ 2139596 h 5409076"/>
              <a:gd name="connsiteX14" fmla="*/ 8396487 w 8396487"/>
              <a:gd name="connsiteY14" fmla="*/ 2812718 h 5409076"/>
              <a:gd name="connsiteX15" fmla="*/ 8396487 w 8396487"/>
              <a:gd name="connsiteY15" fmla="*/ 3377661 h 5409076"/>
              <a:gd name="connsiteX16" fmla="*/ 8396487 w 8396487"/>
              <a:gd name="connsiteY16" fmla="*/ 3906543 h 5409076"/>
              <a:gd name="connsiteX17" fmla="*/ 8396487 w 8396487"/>
              <a:gd name="connsiteY17" fmla="*/ 4507545 h 5409076"/>
              <a:gd name="connsiteX18" fmla="*/ 7494956 w 8396487"/>
              <a:gd name="connsiteY18" fmla="*/ 5409076 h 5409076"/>
              <a:gd name="connsiteX19" fmla="*/ 6835614 w 8396487"/>
              <a:gd name="connsiteY19" fmla="*/ 5409076 h 5409076"/>
              <a:gd name="connsiteX20" fmla="*/ 6044403 w 8396487"/>
              <a:gd name="connsiteY20" fmla="*/ 5409076 h 5409076"/>
              <a:gd name="connsiteX21" fmla="*/ 5319126 w 8396487"/>
              <a:gd name="connsiteY21" fmla="*/ 5409076 h 5409076"/>
              <a:gd name="connsiteX22" fmla="*/ 4791652 w 8396487"/>
              <a:gd name="connsiteY22" fmla="*/ 5409076 h 5409076"/>
              <a:gd name="connsiteX23" fmla="*/ 4066375 w 8396487"/>
              <a:gd name="connsiteY23" fmla="*/ 5409076 h 5409076"/>
              <a:gd name="connsiteX24" fmla="*/ 3472967 w 8396487"/>
              <a:gd name="connsiteY24" fmla="*/ 5409076 h 5409076"/>
              <a:gd name="connsiteX25" fmla="*/ 2945493 w 8396487"/>
              <a:gd name="connsiteY25" fmla="*/ 5409076 h 5409076"/>
              <a:gd name="connsiteX26" fmla="*/ 2483953 w 8396487"/>
              <a:gd name="connsiteY26" fmla="*/ 5409076 h 5409076"/>
              <a:gd name="connsiteX27" fmla="*/ 1956479 w 8396487"/>
              <a:gd name="connsiteY27" fmla="*/ 5409076 h 5409076"/>
              <a:gd name="connsiteX28" fmla="*/ 901531 w 8396487"/>
              <a:gd name="connsiteY28" fmla="*/ 5409076 h 5409076"/>
              <a:gd name="connsiteX29" fmla="*/ 0 w 8396487"/>
              <a:gd name="connsiteY29" fmla="*/ 4507545 h 5409076"/>
              <a:gd name="connsiteX30" fmla="*/ 0 w 8396487"/>
              <a:gd name="connsiteY30" fmla="*/ 3834422 h 5409076"/>
              <a:gd name="connsiteX31" fmla="*/ 0 w 8396487"/>
              <a:gd name="connsiteY31" fmla="*/ 3161300 h 5409076"/>
              <a:gd name="connsiteX32" fmla="*/ 0 w 8396487"/>
              <a:gd name="connsiteY32" fmla="*/ 2632418 h 5409076"/>
              <a:gd name="connsiteX33" fmla="*/ 0 w 8396487"/>
              <a:gd name="connsiteY33" fmla="*/ 1959295 h 5409076"/>
              <a:gd name="connsiteX34" fmla="*/ 0 w 8396487"/>
              <a:gd name="connsiteY34" fmla="*/ 1430413 h 5409076"/>
              <a:gd name="connsiteX35" fmla="*/ 0 w 8396487"/>
              <a:gd name="connsiteY35" fmla="*/ 901531 h 54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96487" h="5409076" fill="none" extrusionOk="0">
                <a:moveTo>
                  <a:pt x="0" y="901531"/>
                </a:moveTo>
                <a:cubicBezTo>
                  <a:pt x="117626" y="426953"/>
                  <a:pt x="393216" y="6723"/>
                  <a:pt x="901531" y="0"/>
                </a:cubicBezTo>
                <a:cubicBezTo>
                  <a:pt x="1107173" y="-8413"/>
                  <a:pt x="1306662" y="33278"/>
                  <a:pt x="1626808" y="0"/>
                </a:cubicBezTo>
                <a:cubicBezTo>
                  <a:pt x="1946954" y="-33278"/>
                  <a:pt x="1968997" y="14089"/>
                  <a:pt x="2154282" y="0"/>
                </a:cubicBezTo>
                <a:cubicBezTo>
                  <a:pt x="2339567" y="-14089"/>
                  <a:pt x="2637259" y="-24716"/>
                  <a:pt x="2945493" y="0"/>
                </a:cubicBezTo>
                <a:cubicBezTo>
                  <a:pt x="3253727" y="24716"/>
                  <a:pt x="3398998" y="-21233"/>
                  <a:pt x="3604835" y="0"/>
                </a:cubicBezTo>
                <a:cubicBezTo>
                  <a:pt x="3810672" y="21233"/>
                  <a:pt x="4100064" y="5157"/>
                  <a:pt x="4396046" y="0"/>
                </a:cubicBezTo>
                <a:cubicBezTo>
                  <a:pt x="4692028" y="-5157"/>
                  <a:pt x="4798023" y="34283"/>
                  <a:pt x="5121323" y="0"/>
                </a:cubicBezTo>
                <a:cubicBezTo>
                  <a:pt x="5444623" y="-34283"/>
                  <a:pt x="5508941" y="-19363"/>
                  <a:pt x="5714731" y="0"/>
                </a:cubicBezTo>
                <a:cubicBezTo>
                  <a:pt x="5920521" y="19363"/>
                  <a:pt x="6209955" y="20618"/>
                  <a:pt x="6440008" y="0"/>
                </a:cubicBezTo>
                <a:cubicBezTo>
                  <a:pt x="6670061" y="-20618"/>
                  <a:pt x="7194526" y="27110"/>
                  <a:pt x="7494956" y="0"/>
                </a:cubicBezTo>
                <a:cubicBezTo>
                  <a:pt x="7999921" y="-71396"/>
                  <a:pt x="8417444" y="341675"/>
                  <a:pt x="8396487" y="901531"/>
                </a:cubicBezTo>
                <a:cubicBezTo>
                  <a:pt x="8395510" y="1107565"/>
                  <a:pt x="8415849" y="1386733"/>
                  <a:pt x="8396487" y="1538593"/>
                </a:cubicBezTo>
                <a:cubicBezTo>
                  <a:pt x="8377125" y="1690453"/>
                  <a:pt x="8366448" y="1956013"/>
                  <a:pt x="8396487" y="2139596"/>
                </a:cubicBezTo>
                <a:cubicBezTo>
                  <a:pt x="8426526" y="2323179"/>
                  <a:pt x="8392305" y="2587157"/>
                  <a:pt x="8396487" y="2812718"/>
                </a:cubicBezTo>
                <a:cubicBezTo>
                  <a:pt x="8400669" y="3038279"/>
                  <a:pt x="8398781" y="3158635"/>
                  <a:pt x="8396487" y="3377661"/>
                </a:cubicBezTo>
                <a:cubicBezTo>
                  <a:pt x="8394193" y="3596687"/>
                  <a:pt x="8396162" y="3762938"/>
                  <a:pt x="8396487" y="3906543"/>
                </a:cubicBezTo>
                <a:cubicBezTo>
                  <a:pt x="8396812" y="4050148"/>
                  <a:pt x="8387389" y="4359680"/>
                  <a:pt x="8396487" y="4507545"/>
                </a:cubicBezTo>
                <a:cubicBezTo>
                  <a:pt x="8336196" y="5026597"/>
                  <a:pt x="7991297" y="5331157"/>
                  <a:pt x="7494956" y="5409076"/>
                </a:cubicBezTo>
                <a:cubicBezTo>
                  <a:pt x="7251732" y="5393566"/>
                  <a:pt x="6984859" y="5420426"/>
                  <a:pt x="6835614" y="5409076"/>
                </a:cubicBezTo>
                <a:cubicBezTo>
                  <a:pt x="6686369" y="5397726"/>
                  <a:pt x="6435560" y="5374010"/>
                  <a:pt x="6044403" y="5409076"/>
                </a:cubicBezTo>
                <a:cubicBezTo>
                  <a:pt x="5653246" y="5444142"/>
                  <a:pt x="5611009" y="5416769"/>
                  <a:pt x="5319126" y="5409076"/>
                </a:cubicBezTo>
                <a:cubicBezTo>
                  <a:pt x="5027243" y="5401383"/>
                  <a:pt x="5019136" y="5411491"/>
                  <a:pt x="4791652" y="5409076"/>
                </a:cubicBezTo>
                <a:cubicBezTo>
                  <a:pt x="4564168" y="5406661"/>
                  <a:pt x="4357906" y="5373994"/>
                  <a:pt x="4066375" y="5409076"/>
                </a:cubicBezTo>
                <a:cubicBezTo>
                  <a:pt x="3774844" y="5444158"/>
                  <a:pt x="3617326" y="5383076"/>
                  <a:pt x="3472967" y="5409076"/>
                </a:cubicBezTo>
                <a:cubicBezTo>
                  <a:pt x="3328608" y="5435076"/>
                  <a:pt x="3165358" y="5421885"/>
                  <a:pt x="2945493" y="5409076"/>
                </a:cubicBezTo>
                <a:cubicBezTo>
                  <a:pt x="2725628" y="5396267"/>
                  <a:pt x="2614799" y="5425753"/>
                  <a:pt x="2483953" y="5409076"/>
                </a:cubicBezTo>
                <a:cubicBezTo>
                  <a:pt x="2353107" y="5392399"/>
                  <a:pt x="2094221" y="5392726"/>
                  <a:pt x="1956479" y="5409076"/>
                </a:cubicBezTo>
                <a:cubicBezTo>
                  <a:pt x="1818737" y="5425426"/>
                  <a:pt x="1183672" y="5381293"/>
                  <a:pt x="901531" y="5409076"/>
                </a:cubicBezTo>
                <a:cubicBezTo>
                  <a:pt x="425569" y="5393965"/>
                  <a:pt x="12399" y="4994959"/>
                  <a:pt x="0" y="4507545"/>
                </a:cubicBezTo>
                <a:cubicBezTo>
                  <a:pt x="14984" y="4371009"/>
                  <a:pt x="2974" y="4120203"/>
                  <a:pt x="0" y="3834422"/>
                </a:cubicBezTo>
                <a:cubicBezTo>
                  <a:pt x="-2974" y="3548641"/>
                  <a:pt x="26816" y="3311596"/>
                  <a:pt x="0" y="3161300"/>
                </a:cubicBezTo>
                <a:cubicBezTo>
                  <a:pt x="-26816" y="3011004"/>
                  <a:pt x="17531" y="2803121"/>
                  <a:pt x="0" y="2632418"/>
                </a:cubicBezTo>
                <a:cubicBezTo>
                  <a:pt x="-17531" y="2461715"/>
                  <a:pt x="12496" y="2193688"/>
                  <a:pt x="0" y="1959295"/>
                </a:cubicBezTo>
                <a:cubicBezTo>
                  <a:pt x="-12496" y="1724902"/>
                  <a:pt x="2060" y="1585809"/>
                  <a:pt x="0" y="1430413"/>
                </a:cubicBezTo>
                <a:cubicBezTo>
                  <a:pt x="-2060" y="1275017"/>
                  <a:pt x="12973" y="1158540"/>
                  <a:pt x="0" y="901531"/>
                </a:cubicBezTo>
                <a:close/>
              </a:path>
              <a:path w="8396487" h="5409076" stroke="0" extrusionOk="0">
                <a:moveTo>
                  <a:pt x="0" y="901531"/>
                </a:moveTo>
                <a:cubicBezTo>
                  <a:pt x="-104660" y="339072"/>
                  <a:pt x="316235" y="32800"/>
                  <a:pt x="901531" y="0"/>
                </a:cubicBezTo>
                <a:cubicBezTo>
                  <a:pt x="1273800" y="-20118"/>
                  <a:pt x="1311061" y="24642"/>
                  <a:pt x="1692742" y="0"/>
                </a:cubicBezTo>
                <a:cubicBezTo>
                  <a:pt x="2074423" y="-24642"/>
                  <a:pt x="2043629" y="6825"/>
                  <a:pt x="2286150" y="0"/>
                </a:cubicBezTo>
                <a:cubicBezTo>
                  <a:pt x="2528671" y="-6825"/>
                  <a:pt x="2637406" y="8423"/>
                  <a:pt x="2813624" y="0"/>
                </a:cubicBezTo>
                <a:cubicBezTo>
                  <a:pt x="2989842" y="-8423"/>
                  <a:pt x="3218917" y="-34621"/>
                  <a:pt x="3538901" y="0"/>
                </a:cubicBezTo>
                <a:cubicBezTo>
                  <a:pt x="3858885" y="34621"/>
                  <a:pt x="3974006" y="-14380"/>
                  <a:pt x="4132309" y="0"/>
                </a:cubicBezTo>
                <a:cubicBezTo>
                  <a:pt x="4290612" y="14380"/>
                  <a:pt x="4618234" y="34213"/>
                  <a:pt x="4923520" y="0"/>
                </a:cubicBezTo>
                <a:cubicBezTo>
                  <a:pt x="5228806" y="-34213"/>
                  <a:pt x="5278336" y="-26274"/>
                  <a:pt x="5450994" y="0"/>
                </a:cubicBezTo>
                <a:cubicBezTo>
                  <a:pt x="5623652" y="26274"/>
                  <a:pt x="5985420" y="2530"/>
                  <a:pt x="6242205" y="0"/>
                </a:cubicBezTo>
                <a:cubicBezTo>
                  <a:pt x="6498990" y="-2530"/>
                  <a:pt x="6481241" y="896"/>
                  <a:pt x="6703745" y="0"/>
                </a:cubicBezTo>
                <a:cubicBezTo>
                  <a:pt x="6926249" y="-896"/>
                  <a:pt x="7215775" y="28259"/>
                  <a:pt x="7494956" y="0"/>
                </a:cubicBezTo>
                <a:cubicBezTo>
                  <a:pt x="8037969" y="67152"/>
                  <a:pt x="8403876" y="480161"/>
                  <a:pt x="8396487" y="901531"/>
                </a:cubicBezTo>
                <a:cubicBezTo>
                  <a:pt x="8383329" y="1032284"/>
                  <a:pt x="8377195" y="1267490"/>
                  <a:pt x="8396487" y="1394353"/>
                </a:cubicBezTo>
                <a:cubicBezTo>
                  <a:pt x="8415779" y="1521216"/>
                  <a:pt x="8406862" y="1780392"/>
                  <a:pt x="8396487" y="2067476"/>
                </a:cubicBezTo>
                <a:cubicBezTo>
                  <a:pt x="8386112" y="2354560"/>
                  <a:pt x="8381264" y="2401565"/>
                  <a:pt x="8396487" y="2596358"/>
                </a:cubicBezTo>
                <a:cubicBezTo>
                  <a:pt x="8411710" y="2791151"/>
                  <a:pt x="8405596" y="3059742"/>
                  <a:pt x="8396487" y="3197360"/>
                </a:cubicBezTo>
                <a:cubicBezTo>
                  <a:pt x="8387378" y="3334978"/>
                  <a:pt x="8424046" y="3599069"/>
                  <a:pt x="8396487" y="3870483"/>
                </a:cubicBezTo>
                <a:cubicBezTo>
                  <a:pt x="8368928" y="4141897"/>
                  <a:pt x="8382213" y="4285876"/>
                  <a:pt x="8396487" y="4507545"/>
                </a:cubicBezTo>
                <a:cubicBezTo>
                  <a:pt x="8363661" y="5064141"/>
                  <a:pt x="8064849" y="5462570"/>
                  <a:pt x="7494956" y="5409076"/>
                </a:cubicBezTo>
                <a:cubicBezTo>
                  <a:pt x="7314361" y="5430248"/>
                  <a:pt x="7176325" y="5407780"/>
                  <a:pt x="6967482" y="5409076"/>
                </a:cubicBezTo>
                <a:cubicBezTo>
                  <a:pt x="6758639" y="5410372"/>
                  <a:pt x="6445223" y="5392091"/>
                  <a:pt x="6308140" y="5409076"/>
                </a:cubicBezTo>
                <a:cubicBezTo>
                  <a:pt x="6171057" y="5426061"/>
                  <a:pt x="6030578" y="5406429"/>
                  <a:pt x="5780665" y="5409076"/>
                </a:cubicBezTo>
                <a:cubicBezTo>
                  <a:pt x="5530753" y="5411723"/>
                  <a:pt x="5271544" y="5438543"/>
                  <a:pt x="5121323" y="5409076"/>
                </a:cubicBezTo>
                <a:cubicBezTo>
                  <a:pt x="4971102" y="5379609"/>
                  <a:pt x="4850086" y="5392367"/>
                  <a:pt x="4659783" y="5409076"/>
                </a:cubicBezTo>
                <a:cubicBezTo>
                  <a:pt x="4469480" y="5425785"/>
                  <a:pt x="4380434" y="5428308"/>
                  <a:pt x="4198244" y="5409076"/>
                </a:cubicBezTo>
                <a:cubicBezTo>
                  <a:pt x="4016054" y="5389844"/>
                  <a:pt x="3728552" y="5387066"/>
                  <a:pt x="3538901" y="5409076"/>
                </a:cubicBezTo>
                <a:cubicBezTo>
                  <a:pt x="3349250" y="5431086"/>
                  <a:pt x="3214042" y="5420421"/>
                  <a:pt x="3011427" y="5409076"/>
                </a:cubicBezTo>
                <a:cubicBezTo>
                  <a:pt x="2808812" y="5397731"/>
                  <a:pt x="2604123" y="5410955"/>
                  <a:pt x="2286150" y="5409076"/>
                </a:cubicBezTo>
                <a:cubicBezTo>
                  <a:pt x="1968177" y="5407197"/>
                  <a:pt x="2000543" y="5406049"/>
                  <a:pt x="1758676" y="5409076"/>
                </a:cubicBezTo>
                <a:cubicBezTo>
                  <a:pt x="1516809" y="5412103"/>
                  <a:pt x="1232682" y="5406764"/>
                  <a:pt x="901531" y="5409076"/>
                </a:cubicBezTo>
                <a:cubicBezTo>
                  <a:pt x="366442" y="5446718"/>
                  <a:pt x="-6744" y="5019879"/>
                  <a:pt x="0" y="4507545"/>
                </a:cubicBezTo>
                <a:cubicBezTo>
                  <a:pt x="16143" y="4211938"/>
                  <a:pt x="-27108" y="4129491"/>
                  <a:pt x="0" y="3870483"/>
                </a:cubicBezTo>
                <a:cubicBezTo>
                  <a:pt x="27108" y="3611475"/>
                  <a:pt x="7934" y="3545659"/>
                  <a:pt x="0" y="3377661"/>
                </a:cubicBezTo>
                <a:cubicBezTo>
                  <a:pt x="-7934" y="3209663"/>
                  <a:pt x="20898" y="3026137"/>
                  <a:pt x="0" y="2848779"/>
                </a:cubicBezTo>
                <a:cubicBezTo>
                  <a:pt x="-20898" y="2671421"/>
                  <a:pt x="-1492" y="2355765"/>
                  <a:pt x="0" y="2211716"/>
                </a:cubicBezTo>
                <a:cubicBezTo>
                  <a:pt x="1492" y="2067667"/>
                  <a:pt x="-18396" y="1880907"/>
                  <a:pt x="0" y="1682834"/>
                </a:cubicBezTo>
                <a:cubicBezTo>
                  <a:pt x="18396" y="1484761"/>
                  <a:pt x="-21909" y="1106072"/>
                  <a:pt x="0" y="901531"/>
                </a:cubicBezTo>
                <a:close/>
              </a:path>
            </a:pathLst>
          </a:custGeom>
          <a:solidFill>
            <a:srgbClr val="F2F2F2"/>
          </a:solidFill>
          <a:ln>
            <a:solidFill>
              <a:srgbClr val="90AADD">
                <a:alpha val="50000"/>
              </a:srgb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pic>
        <p:nvPicPr>
          <p:cNvPr id="2" name="Rough demo.mov" descr="Rough demo.mov">
            <a:hlinkClick r:id="" action="ppaction://media"/>
            <a:extLst>
              <a:ext uri="{FF2B5EF4-FFF2-40B4-BE49-F238E27FC236}">
                <a16:creationId xmlns:a16="http://schemas.microsoft.com/office/drawing/2014/main" id="{610A396E-5D0E-384C-9E86-B9C2D577AF0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12935" y="1183281"/>
            <a:ext cx="6096542" cy="5279026"/>
          </a:xfrm>
          <a:prstGeom prst="rect">
            <a:avLst/>
          </a:prstGeom>
        </p:spPr>
      </p:pic>
      <p:sp>
        <p:nvSpPr>
          <p:cNvPr id="12" name="Rounded Rectangle 11">
            <a:extLst>
              <a:ext uri="{FF2B5EF4-FFF2-40B4-BE49-F238E27FC236}">
                <a16:creationId xmlns:a16="http://schemas.microsoft.com/office/drawing/2014/main" id="{43E6A710-13A0-0F47-8FE3-E6B690C27C7D}"/>
              </a:ext>
            </a:extLst>
          </p:cNvPr>
          <p:cNvSpPr/>
          <p:nvPr/>
        </p:nvSpPr>
        <p:spPr>
          <a:xfrm>
            <a:off x="10322894" y="2453008"/>
            <a:ext cx="1714722" cy="535519"/>
          </a:xfrm>
          <a:custGeom>
            <a:avLst/>
            <a:gdLst>
              <a:gd name="connsiteX0" fmla="*/ 0 w 1714722"/>
              <a:gd name="connsiteY0" fmla="*/ 89255 h 535519"/>
              <a:gd name="connsiteX1" fmla="*/ 89255 w 1714722"/>
              <a:gd name="connsiteY1" fmla="*/ 0 h 535519"/>
              <a:gd name="connsiteX2" fmla="*/ 616688 w 1714722"/>
              <a:gd name="connsiteY2" fmla="*/ 0 h 535519"/>
              <a:gd name="connsiteX3" fmla="*/ 1128758 w 1714722"/>
              <a:gd name="connsiteY3" fmla="*/ 0 h 535519"/>
              <a:gd name="connsiteX4" fmla="*/ 1625467 w 1714722"/>
              <a:gd name="connsiteY4" fmla="*/ 0 h 535519"/>
              <a:gd name="connsiteX5" fmla="*/ 1714722 w 1714722"/>
              <a:gd name="connsiteY5" fmla="*/ 89255 h 535519"/>
              <a:gd name="connsiteX6" fmla="*/ 1714722 w 1714722"/>
              <a:gd name="connsiteY6" fmla="*/ 446264 h 535519"/>
              <a:gd name="connsiteX7" fmla="*/ 1625467 w 1714722"/>
              <a:gd name="connsiteY7" fmla="*/ 535519 h 535519"/>
              <a:gd name="connsiteX8" fmla="*/ 1098034 w 1714722"/>
              <a:gd name="connsiteY8" fmla="*/ 535519 h 535519"/>
              <a:gd name="connsiteX9" fmla="*/ 632050 w 1714722"/>
              <a:gd name="connsiteY9" fmla="*/ 535519 h 535519"/>
              <a:gd name="connsiteX10" fmla="*/ 89255 w 1714722"/>
              <a:gd name="connsiteY10" fmla="*/ 535519 h 535519"/>
              <a:gd name="connsiteX11" fmla="*/ 0 w 1714722"/>
              <a:gd name="connsiteY11" fmla="*/ 446264 h 535519"/>
              <a:gd name="connsiteX12" fmla="*/ 0 w 1714722"/>
              <a:gd name="connsiteY12" fmla="*/ 89255 h 53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722" h="535519" fill="none" extrusionOk="0">
                <a:moveTo>
                  <a:pt x="0" y="89255"/>
                </a:moveTo>
                <a:cubicBezTo>
                  <a:pt x="-9948" y="41595"/>
                  <a:pt x="31213" y="-6036"/>
                  <a:pt x="89255" y="0"/>
                </a:cubicBezTo>
                <a:cubicBezTo>
                  <a:pt x="237710" y="24724"/>
                  <a:pt x="407363" y="25297"/>
                  <a:pt x="616688" y="0"/>
                </a:cubicBezTo>
                <a:cubicBezTo>
                  <a:pt x="826013" y="-25297"/>
                  <a:pt x="984363" y="7934"/>
                  <a:pt x="1128758" y="0"/>
                </a:cubicBezTo>
                <a:cubicBezTo>
                  <a:pt x="1273153" y="-7934"/>
                  <a:pt x="1416689" y="1793"/>
                  <a:pt x="1625467" y="0"/>
                </a:cubicBezTo>
                <a:cubicBezTo>
                  <a:pt x="1672361" y="99"/>
                  <a:pt x="1715948" y="37751"/>
                  <a:pt x="1714722" y="89255"/>
                </a:cubicBezTo>
                <a:cubicBezTo>
                  <a:pt x="1712413" y="210116"/>
                  <a:pt x="1713156" y="325595"/>
                  <a:pt x="1714722" y="446264"/>
                </a:cubicBezTo>
                <a:cubicBezTo>
                  <a:pt x="1715396" y="496892"/>
                  <a:pt x="1665563" y="540369"/>
                  <a:pt x="1625467" y="535519"/>
                </a:cubicBezTo>
                <a:cubicBezTo>
                  <a:pt x="1362040" y="539341"/>
                  <a:pt x="1271665" y="531097"/>
                  <a:pt x="1098034" y="535519"/>
                </a:cubicBezTo>
                <a:cubicBezTo>
                  <a:pt x="924403" y="539941"/>
                  <a:pt x="824792" y="543570"/>
                  <a:pt x="632050" y="535519"/>
                </a:cubicBezTo>
                <a:cubicBezTo>
                  <a:pt x="439308" y="527468"/>
                  <a:pt x="255627" y="509759"/>
                  <a:pt x="89255" y="535519"/>
                </a:cubicBezTo>
                <a:cubicBezTo>
                  <a:pt x="44030" y="536943"/>
                  <a:pt x="2348" y="503467"/>
                  <a:pt x="0" y="446264"/>
                </a:cubicBezTo>
                <a:cubicBezTo>
                  <a:pt x="4208" y="290919"/>
                  <a:pt x="4690" y="165308"/>
                  <a:pt x="0" y="89255"/>
                </a:cubicBezTo>
                <a:close/>
              </a:path>
              <a:path w="1714722" h="535519" stroke="0" extrusionOk="0">
                <a:moveTo>
                  <a:pt x="0" y="89255"/>
                </a:moveTo>
                <a:cubicBezTo>
                  <a:pt x="-1310" y="39153"/>
                  <a:pt x="30334" y="3613"/>
                  <a:pt x="89255" y="0"/>
                </a:cubicBezTo>
                <a:cubicBezTo>
                  <a:pt x="314745" y="-25712"/>
                  <a:pt x="391985" y="-23493"/>
                  <a:pt x="632050" y="0"/>
                </a:cubicBezTo>
                <a:cubicBezTo>
                  <a:pt x="872116" y="23493"/>
                  <a:pt x="1017546" y="-19112"/>
                  <a:pt x="1128758" y="0"/>
                </a:cubicBezTo>
                <a:cubicBezTo>
                  <a:pt x="1239970" y="19112"/>
                  <a:pt x="1486953" y="12266"/>
                  <a:pt x="1625467" y="0"/>
                </a:cubicBezTo>
                <a:cubicBezTo>
                  <a:pt x="1674253" y="-1636"/>
                  <a:pt x="1715047" y="38758"/>
                  <a:pt x="1714722" y="89255"/>
                </a:cubicBezTo>
                <a:cubicBezTo>
                  <a:pt x="1715775" y="266746"/>
                  <a:pt x="1730958" y="296894"/>
                  <a:pt x="1714722" y="446264"/>
                </a:cubicBezTo>
                <a:cubicBezTo>
                  <a:pt x="1714465" y="493107"/>
                  <a:pt x="1672626" y="538486"/>
                  <a:pt x="1625467" y="535519"/>
                </a:cubicBezTo>
                <a:cubicBezTo>
                  <a:pt x="1481174" y="548716"/>
                  <a:pt x="1250325" y="547181"/>
                  <a:pt x="1144121" y="535519"/>
                </a:cubicBezTo>
                <a:cubicBezTo>
                  <a:pt x="1037917" y="523857"/>
                  <a:pt x="824025" y="547972"/>
                  <a:pt x="632050" y="535519"/>
                </a:cubicBezTo>
                <a:cubicBezTo>
                  <a:pt x="440075" y="523066"/>
                  <a:pt x="267208" y="537845"/>
                  <a:pt x="89255" y="535519"/>
                </a:cubicBezTo>
                <a:cubicBezTo>
                  <a:pt x="41362" y="534135"/>
                  <a:pt x="5750" y="491850"/>
                  <a:pt x="0" y="446264"/>
                </a:cubicBezTo>
                <a:cubicBezTo>
                  <a:pt x="2003" y="338789"/>
                  <a:pt x="-16345" y="193038"/>
                  <a:pt x="0" y="89255"/>
                </a:cubicBezTo>
                <a:close/>
              </a:path>
            </a:pathLst>
          </a:custGeom>
          <a:solidFill>
            <a:schemeClr val="bg2"/>
          </a:solidFill>
          <a:ln>
            <a:solidFill>
              <a:schemeClr val="bg2"/>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A710B7-66E0-5648-A671-A46ADC998874}"/>
              </a:ext>
            </a:extLst>
          </p:cNvPr>
          <p:cNvSpPr txBox="1"/>
          <p:nvPr/>
        </p:nvSpPr>
        <p:spPr>
          <a:xfrm>
            <a:off x="10294185" y="2533362"/>
            <a:ext cx="1772139" cy="369332"/>
          </a:xfrm>
          <a:prstGeom prst="rect">
            <a:avLst/>
          </a:prstGeom>
          <a:noFill/>
        </p:spPr>
        <p:txBody>
          <a:bodyPr wrap="square" rtlCol="0">
            <a:spAutoFit/>
          </a:bodyPr>
          <a:lstStyle/>
          <a:p>
            <a:pPr algn="ctr"/>
            <a:r>
              <a:rPr lang="en-US" b="1" dirty="0"/>
              <a:t>To come</a:t>
            </a:r>
          </a:p>
        </p:txBody>
      </p:sp>
      <p:sp>
        <p:nvSpPr>
          <p:cNvPr id="16" name="TextBox 15">
            <a:extLst>
              <a:ext uri="{FF2B5EF4-FFF2-40B4-BE49-F238E27FC236}">
                <a16:creationId xmlns:a16="http://schemas.microsoft.com/office/drawing/2014/main" id="{2C9E10E3-DAC4-B04C-A613-1630E0C077E9}"/>
              </a:ext>
            </a:extLst>
          </p:cNvPr>
          <p:cNvSpPr txBox="1"/>
          <p:nvPr/>
        </p:nvSpPr>
        <p:spPr>
          <a:xfrm>
            <a:off x="10164183" y="3068881"/>
            <a:ext cx="2051510" cy="3293209"/>
          </a:xfrm>
          <a:prstGeom prst="rect">
            <a:avLst/>
          </a:prstGeom>
          <a:noFill/>
        </p:spPr>
        <p:txBody>
          <a:bodyPr wrap="square" rtlCol="0">
            <a:spAutoFit/>
          </a:bodyPr>
          <a:lstStyle/>
          <a:p>
            <a:pPr algn="ctr"/>
            <a:r>
              <a:rPr lang="en-US" sz="1300" dirty="0"/>
              <a:t>Season filter</a:t>
            </a:r>
          </a:p>
          <a:p>
            <a:pPr algn="ctr"/>
            <a:r>
              <a:rPr lang="en-US" sz="1300" dirty="0"/>
              <a:t>Aurora-mention filter</a:t>
            </a:r>
          </a:p>
          <a:p>
            <a:pPr algn="ctr"/>
            <a:r>
              <a:rPr lang="en-US" sz="1300" dirty="0"/>
              <a:t>Weather filter</a:t>
            </a:r>
          </a:p>
          <a:p>
            <a:pPr algn="ctr"/>
            <a:r>
              <a:rPr lang="en-US" sz="1300" dirty="0"/>
              <a:t>Love/beauty filter</a:t>
            </a:r>
          </a:p>
          <a:p>
            <a:pPr algn="ctr"/>
            <a:r>
              <a:rPr lang="en-US" sz="1300" dirty="0"/>
              <a:t>Hate/never filter</a:t>
            </a:r>
          </a:p>
          <a:p>
            <a:pPr algn="ctr"/>
            <a:r>
              <a:rPr lang="en-US" sz="1300" dirty="0"/>
              <a:t>Distance filter (how far did the person travel?)</a:t>
            </a:r>
          </a:p>
          <a:p>
            <a:pPr algn="ctr"/>
            <a:r>
              <a:rPr lang="en-US" sz="1300" dirty="0"/>
              <a:t>Ratio-of-pronouns-to-other names filter</a:t>
            </a:r>
          </a:p>
          <a:p>
            <a:pPr algn="ctr"/>
            <a:r>
              <a:rPr lang="en-US" sz="1300" dirty="0"/>
              <a:t>In-review-comparisons-to-other-properties filter</a:t>
            </a:r>
          </a:p>
          <a:p>
            <a:pPr algn="ctr"/>
            <a:r>
              <a:rPr lang="en-US" sz="1300" dirty="0"/>
              <a:t>Solo/group filter</a:t>
            </a:r>
          </a:p>
          <a:p>
            <a:pPr algn="ctr"/>
            <a:r>
              <a:rPr lang="en-US" sz="1300" dirty="0"/>
              <a:t>Time-elapsed-between-stay-and-published-review filter</a:t>
            </a:r>
          </a:p>
          <a:p>
            <a:pPr algn="ctr"/>
            <a:r>
              <a:rPr lang="en-US" sz="1300" dirty="0"/>
              <a:t>...</a:t>
            </a:r>
          </a:p>
        </p:txBody>
      </p:sp>
    </p:spTree>
    <p:extLst>
      <p:ext uri="{BB962C8B-B14F-4D97-AF65-F5344CB8AC3E}">
        <p14:creationId xmlns:p14="http://schemas.microsoft.com/office/powerpoint/2010/main" val="337045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30000"/>
          </a:schemeClr>
        </a:solidFill>
        <a:effectLst/>
      </p:bgPr>
    </p:bg>
    <p:spTree>
      <p:nvGrpSpPr>
        <p:cNvPr id="1" name=""/>
        <p:cNvGrpSpPr/>
        <p:nvPr/>
      </p:nvGrpSpPr>
      <p:grpSpPr>
        <a:xfrm>
          <a:off x="0" y="0"/>
          <a:ext cx="0" cy="0"/>
          <a:chOff x="0" y="0"/>
          <a:chExt cx="0" cy="0"/>
        </a:xfrm>
      </p:grpSpPr>
      <p:pic>
        <p:nvPicPr>
          <p:cNvPr id="4" name="Picture 3" descr="A close up of a brown bear is looking at the camera&#10;&#10;Description automatically generated">
            <a:extLst>
              <a:ext uri="{FF2B5EF4-FFF2-40B4-BE49-F238E27FC236}">
                <a16:creationId xmlns:a16="http://schemas.microsoft.com/office/drawing/2014/main" id="{24C34953-8313-4447-8625-1B84F0922FD7}"/>
              </a:ext>
            </a:extLst>
          </p:cNvPr>
          <p:cNvPicPr>
            <a:picLocks noChangeAspect="1"/>
          </p:cNvPicPr>
          <p:nvPr/>
        </p:nvPicPr>
        <p:blipFill>
          <a:blip r:embed="rId3">
            <a:clrChange>
              <a:clrFrom>
                <a:srgbClr val="FBFCFD"/>
              </a:clrFrom>
              <a:clrTo>
                <a:srgbClr val="FBFCFD">
                  <a:alpha val="0"/>
                </a:srgbClr>
              </a:clrTo>
            </a:clrChange>
            <a:extLst>
              <a:ext uri="{837473B0-CC2E-450A-ABE3-18F120FF3D39}">
                <a1611:picAttrSrcUrl xmlns:a1611="http://schemas.microsoft.com/office/drawing/2016/11/main" r:id="rId4"/>
              </a:ext>
            </a:extLst>
          </a:blip>
          <a:stretch>
            <a:fillRect/>
          </a:stretch>
        </p:blipFill>
        <p:spPr>
          <a:xfrm>
            <a:off x="0" y="4312508"/>
            <a:ext cx="3819193" cy="2545492"/>
          </a:xfrm>
          <a:prstGeom prst="rect">
            <a:avLst/>
          </a:prstGeom>
        </p:spPr>
      </p:pic>
      <p:sp>
        <p:nvSpPr>
          <p:cNvPr id="6" name="TextBox 5">
            <a:extLst>
              <a:ext uri="{FF2B5EF4-FFF2-40B4-BE49-F238E27FC236}">
                <a16:creationId xmlns:a16="http://schemas.microsoft.com/office/drawing/2014/main" id="{A4C7F918-FD01-2B41-BFAC-0CFFC5B1A27C}"/>
              </a:ext>
            </a:extLst>
          </p:cNvPr>
          <p:cNvSpPr txBox="1"/>
          <p:nvPr/>
        </p:nvSpPr>
        <p:spPr>
          <a:xfrm>
            <a:off x="-902300" y="11745097"/>
            <a:ext cx="10289572" cy="230832"/>
          </a:xfrm>
          <a:prstGeom prst="rect">
            <a:avLst/>
          </a:prstGeom>
          <a:noFill/>
        </p:spPr>
        <p:txBody>
          <a:bodyPr wrap="square" rtlCol="0">
            <a:spAutoFit/>
          </a:bodyPr>
          <a:lstStyle/>
          <a:p>
            <a:r>
              <a:rPr lang="en-US" sz="900">
                <a:hlinkClick r:id="rId4" tooltip="http://www.allwhitebackground.com/bear-white-background.html"/>
              </a:rPr>
              <a:t>This Photo</a:t>
            </a:r>
            <a:r>
              <a:rPr lang="en-US" sz="900"/>
              <a:t> by Unknown Author is licensed under </a:t>
            </a:r>
            <a:r>
              <a:rPr lang="en-US" sz="900">
                <a:hlinkClick r:id="rId5" tooltip="https://creativecommons.org/licenses/by-nc/3.0/"/>
              </a:rPr>
              <a:t>CC BY-NC</a:t>
            </a:r>
            <a:endParaRPr lang="en-US" sz="900"/>
          </a:p>
        </p:txBody>
      </p:sp>
      <p:sp>
        <p:nvSpPr>
          <p:cNvPr id="7" name="Oval 6">
            <a:extLst>
              <a:ext uri="{FF2B5EF4-FFF2-40B4-BE49-F238E27FC236}">
                <a16:creationId xmlns:a16="http://schemas.microsoft.com/office/drawing/2014/main" id="{DAF8B708-012E-CD44-BCC1-5B6AF3586ED4}"/>
              </a:ext>
            </a:extLst>
          </p:cNvPr>
          <p:cNvSpPr/>
          <p:nvPr/>
        </p:nvSpPr>
        <p:spPr>
          <a:xfrm rot="4124245">
            <a:off x="-377328" y="3540200"/>
            <a:ext cx="4313402" cy="5189860"/>
          </a:xfrm>
          <a:custGeom>
            <a:avLst/>
            <a:gdLst>
              <a:gd name="connsiteX0" fmla="*/ 0 w 4313402"/>
              <a:gd name="connsiteY0" fmla="*/ 2594930 h 5189860"/>
              <a:gd name="connsiteX1" fmla="*/ 2156701 w 4313402"/>
              <a:gd name="connsiteY1" fmla="*/ 0 h 5189860"/>
              <a:gd name="connsiteX2" fmla="*/ 4313402 w 4313402"/>
              <a:gd name="connsiteY2" fmla="*/ 2594930 h 5189860"/>
              <a:gd name="connsiteX3" fmla="*/ 2156701 w 4313402"/>
              <a:gd name="connsiteY3" fmla="*/ 5189860 h 5189860"/>
              <a:gd name="connsiteX4" fmla="*/ 0 w 4313402"/>
              <a:gd name="connsiteY4" fmla="*/ 2594930 h 518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402" h="5189860" fill="none" extrusionOk="0">
                <a:moveTo>
                  <a:pt x="0" y="2594930"/>
                </a:moveTo>
                <a:cubicBezTo>
                  <a:pt x="67550" y="1169803"/>
                  <a:pt x="984831" y="-39603"/>
                  <a:pt x="2156701" y="0"/>
                </a:cubicBezTo>
                <a:cubicBezTo>
                  <a:pt x="3136636" y="-32339"/>
                  <a:pt x="4196760" y="1271608"/>
                  <a:pt x="4313402" y="2594930"/>
                </a:cubicBezTo>
                <a:cubicBezTo>
                  <a:pt x="4289230" y="3797555"/>
                  <a:pt x="3251892" y="5323164"/>
                  <a:pt x="2156701" y="5189860"/>
                </a:cubicBezTo>
                <a:cubicBezTo>
                  <a:pt x="1051799" y="5238125"/>
                  <a:pt x="100172" y="4052155"/>
                  <a:pt x="0" y="2594930"/>
                </a:cubicBezTo>
                <a:close/>
              </a:path>
              <a:path w="4313402" h="5189860" stroke="0" extrusionOk="0">
                <a:moveTo>
                  <a:pt x="0" y="2594930"/>
                </a:moveTo>
                <a:cubicBezTo>
                  <a:pt x="-131781" y="1080505"/>
                  <a:pt x="813036" y="57255"/>
                  <a:pt x="2156701" y="0"/>
                </a:cubicBezTo>
                <a:cubicBezTo>
                  <a:pt x="3565508" y="45830"/>
                  <a:pt x="4154926" y="1166829"/>
                  <a:pt x="4313402" y="2594930"/>
                </a:cubicBezTo>
                <a:cubicBezTo>
                  <a:pt x="4283595" y="4057178"/>
                  <a:pt x="3319180" y="5348128"/>
                  <a:pt x="2156701" y="5189860"/>
                </a:cubicBezTo>
                <a:cubicBezTo>
                  <a:pt x="825239" y="5113072"/>
                  <a:pt x="33278" y="4043970"/>
                  <a:pt x="0" y="2594930"/>
                </a:cubicBezTo>
                <a:close/>
              </a:path>
            </a:pathLst>
          </a:custGeom>
          <a:solidFill>
            <a:schemeClr val="accent1">
              <a:lumMod val="60000"/>
              <a:lumOff val="40000"/>
              <a:alpha val="50000"/>
            </a:schemeClr>
          </a:solidFill>
          <a:ln>
            <a:solidFill>
              <a:srgbClr val="90AADD">
                <a:alpha val="50000"/>
              </a:srgb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D2D5343-D73D-7A40-B9E1-BC229C318F95}"/>
              </a:ext>
            </a:extLst>
          </p:cNvPr>
          <p:cNvSpPr txBox="1"/>
          <p:nvPr/>
        </p:nvSpPr>
        <p:spPr>
          <a:xfrm>
            <a:off x="1783948" y="283706"/>
            <a:ext cx="8526162" cy="646331"/>
          </a:xfrm>
          <a:prstGeom prst="rect">
            <a:avLst/>
          </a:prstGeom>
          <a:noFill/>
        </p:spPr>
        <p:txBody>
          <a:bodyPr wrap="square" rtlCol="0">
            <a:spAutoFit/>
          </a:bodyPr>
          <a:lstStyle/>
          <a:p>
            <a:pPr algn="ctr"/>
            <a:r>
              <a:rPr lang="en-US" sz="3600" b="1" dirty="0">
                <a:solidFill>
                  <a:schemeClr val="tx1">
                    <a:alpha val="80000"/>
                  </a:schemeClr>
                </a:solidFill>
              </a:rPr>
              <a:t>References</a:t>
            </a:r>
            <a:endParaRPr lang="en-US" sz="3600" dirty="0">
              <a:solidFill>
                <a:schemeClr val="tx1">
                  <a:alpha val="80000"/>
                </a:schemeClr>
              </a:solidFill>
            </a:endParaRPr>
          </a:p>
        </p:txBody>
      </p:sp>
      <p:sp>
        <p:nvSpPr>
          <p:cNvPr id="8" name="Rounded Rectangle 7">
            <a:extLst>
              <a:ext uri="{FF2B5EF4-FFF2-40B4-BE49-F238E27FC236}">
                <a16:creationId xmlns:a16="http://schemas.microsoft.com/office/drawing/2014/main" id="{25DFC8D6-39CF-4249-BE71-96464174C453}"/>
              </a:ext>
            </a:extLst>
          </p:cNvPr>
          <p:cNvSpPr/>
          <p:nvPr/>
        </p:nvSpPr>
        <p:spPr>
          <a:xfrm>
            <a:off x="2615769" y="309821"/>
            <a:ext cx="6771503" cy="646331"/>
          </a:xfrm>
          <a:custGeom>
            <a:avLst/>
            <a:gdLst>
              <a:gd name="connsiteX0" fmla="*/ 0 w 6771503"/>
              <a:gd name="connsiteY0" fmla="*/ 107724 h 646331"/>
              <a:gd name="connsiteX1" fmla="*/ 107724 w 6771503"/>
              <a:gd name="connsiteY1" fmla="*/ 0 h 646331"/>
              <a:gd name="connsiteX2" fmla="*/ 894451 w 6771503"/>
              <a:gd name="connsiteY2" fmla="*/ 0 h 646331"/>
              <a:gd name="connsiteX3" fmla="*/ 1484496 w 6771503"/>
              <a:gd name="connsiteY3" fmla="*/ 0 h 646331"/>
              <a:gd name="connsiteX4" fmla="*/ 2008980 w 6771503"/>
              <a:gd name="connsiteY4" fmla="*/ 0 h 646331"/>
              <a:gd name="connsiteX5" fmla="*/ 2730146 w 6771503"/>
              <a:gd name="connsiteY5" fmla="*/ 0 h 646331"/>
              <a:gd name="connsiteX6" fmla="*/ 3320191 w 6771503"/>
              <a:gd name="connsiteY6" fmla="*/ 0 h 646331"/>
              <a:gd name="connsiteX7" fmla="*/ 4106918 w 6771503"/>
              <a:gd name="connsiteY7" fmla="*/ 0 h 646331"/>
              <a:gd name="connsiteX8" fmla="*/ 4631402 w 6771503"/>
              <a:gd name="connsiteY8" fmla="*/ 0 h 646331"/>
              <a:gd name="connsiteX9" fmla="*/ 5418129 w 6771503"/>
              <a:gd name="connsiteY9" fmla="*/ 0 h 646331"/>
              <a:gd name="connsiteX10" fmla="*/ 5877052 w 6771503"/>
              <a:gd name="connsiteY10" fmla="*/ 0 h 646331"/>
              <a:gd name="connsiteX11" fmla="*/ 6663779 w 6771503"/>
              <a:gd name="connsiteY11" fmla="*/ 0 h 646331"/>
              <a:gd name="connsiteX12" fmla="*/ 6771503 w 6771503"/>
              <a:gd name="connsiteY12" fmla="*/ 107724 h 646331"/>
              <a:gd name="connsiteX13" fmla="*/ 6771503 w 6771503"/>
              <a:gd name="connsiteY13" fmla="*/ 538607 h 646331"/>
              <a:gd name="connsiteX14" fmla="*/ 6663779 w 6771503"/>
              <a:gd name="connsiteY14" fmla="*/ 646331 h 646331"/>
              <a:gd name="connsiteX15" fmla="*/ 6008174 w 6771503"/>
              <a:gd name="connsiteY15" fmla="*/ 646331 h 646331"/>
              <a:gd name="connsiteX16" fmla="*/ 5221447 w 6771503"/>
              <a:gd name="connsiteY16" fmla="*/ 646331 h 646331"/>
              <a:gd name="connsiteX17" fmla="*/ 4565841 w 6771503"/>
              <a:gd name="connsiteY17" fmla="*/ 646331 h 646331"/>
              <a:gd name="connsiteX18" fmla="*/ 4106918 w 6771503"/>
              <a:gd name="connsiteY18" fmla="*/ 646331 h 646331"/>
              <a:gd name="connsiteX19" fmla="*/ 3582433 w 6771503"/>
              <a:gd name="connsiteY19" fmla="*/ 646331 h 646331"/>
              <a:gd name="connsiteX20" fmla="*/ 2795707 w 6771503"/>
              <a:gd name="connsiteY20" fmla="*/ 646331 h 646331"/>
              <a:gd name="connsiteX21" fmla="*/ 2140101 w 6771503"/>
              <a:gd name="connsiteY21" fmla="*/ 646331 h 646331"/>
              <a:gd name="connsiteX22" fmla="*/ 1615617 w 6771503"/>
              <a:gd name="connsiteY22" fmla="*/ 646331 h 646331"/>
              <a:gd name="connsiteX23" fmla="*/ 960011 w 6771503"/>
              <a:gd name="connsiteY23" fmla="*/ 646331 h 646331"/>
              <a:gd name="connsiteX24" fmla="*/ 107724 w 6771503"/>
              <a:gd name="connsiteY24" fmla="*/ 646331 h 646331"/>
              <a:gd name="connsiteX25" fmla="*/ 0 w 6771503"/>
              <a:gd name="connsiteY25" fmla="*/ 538607 h 646331"/>
              <a:gd name="connsiteX26" fmla="*/ 0 w 6771503"/>
              <a:gd name="connsiteY26" fmla="*/ 107724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71503" h="646331" extrusionOk="0">
                <a:moveTo>
                  <a:pt x="0" y="107724"/>
                </a:moveTo>
                <a:cubicBezTo>
                  <a:pt x="-12155" y="40733"/>
                  <a:pt x="44759" y="1303"/>
                  <a:pt x="107724" y="0"/>
                </a:cubicBezTo>
                <a:cubicBezTo>
                  <a:pt x="478997" y="25407"/>
                  <a:pt x="698977" y="-16908"/>
                  <a:pt x="894451" y="0"/>
                </a:cubicBezTo>
                <a:cubicBezTo>
                  <a:pt x="1089925" y="16908"/>
                  <a:pt x="1365814" y="18112"/>
                  <a:pt x="1484496" y="0"/>
                </a:cubicBezTo>
                <a:cubicBezTo>
                  <a:pt x="1603179" y="-18112"/>
                  <a:pt x="1894356" y="22596"/>
                  <a:pt x="2008980" y="0"/>
                </a:cubicBezTo>
                <a:cubicBezTo>
                  <a:pt x="2123604" y="-22596"/>
                  <a:pt x="2505607" y="-20611"/>
                  <a:pt x="2730146" y="0"/>
                </a:cubicBezTo>
                <a:cubicBezTo>
                  <a:pt x="2954685" y="20611"/>
                  <a:pt x="3114559" y="-4642"/>
                  <a:pt x="3320191" y="0"/>
                </a:cubicBezTo>
                <a:cubicBezTo>
                  <a:pt x="3525824" y="4642"/>
                  <a:pt x="3936137" y="16821"/>
                  <a:pt x="4106918" y="0"/>
                </a:cubicBezTo>
                <a:cubicBezTo>
                  <a:pt x="4277699" y="-16821"/>
                  <a:pt x="4513688" y="-9675"/>
                  <a:pt x="4631402" y="0"/>
                </a:cubicBezTo>
                <a:cubicBezTo>
                  <a:pt x="4749116" y="9675"/>
                  <a:pt x="5108358" y="-4450"/>
                  <a:pt x="5418129" y="0"/>
                </a:cubicBezTo>
                <a:cubicBezTo>
                  <a:pt x="5727900" y="4450"/>
                  <a:pt x="5773206" y="14679"/>
                  <a:pt x="5877052" y="0"/>
                </a:cubicBezTo>
                <a:cubicBezTo>
                  <a:pt x="5980898" y="-14679"/>
                  <a:pt x="6399608" y="-37763"/>
                  <a:pt x="6663779" y="0"/>
                </a:cubicBezTo>
                <a:cubicBezTo>
                  <a:pt x="6728790" y="8213"/>
                  <a:pt x="6772856" y="62242"/>
                  <a:pt x="6771503" y="107724"/>
                </a:cubicBezTo>
                <a:cubicBezTo>
                  <a:pt x="6764511" y="300226"/>
                  <a:pt x="6753142" y="378399"/>
                  <a:pt x="6771503" y="538607"/>
                </a:cubicBezTo>
                <a:cubicBezTo>
                  <a:pt x="6776191" y="592281"/>
                  <a:pt x="6716975" y="643896"/>
                  <a:pt x="6663779" y="646331"/>
                </a:cubicBezTo>
                <a:cubicBezTo>
                  <a:pt x="6367927" y="669060"/>
                  <a:pt x="6244069" y="639174"/>
                  <a:pt x="6008174" y="646331"/>
                </a:cubicBezTo>
                <a:cubicBezTo>
                  <a:pt x="5772279" y="653488"/>
                  <a:pt x="5583139" y="667675"/>
                  <a:pt x="5221447" y="646331"/>
                </a:cubicBezTo>
                <a:cubicBezTo>
                  <a:pt x="4859755" y="624987"/>
                  <a:pt x="4718007" y="678653"/>
                  <a:pt x="4565841" y="646331"/>
                </a:cubicBezTo>
                <a:cubicBezTo>
                  <a:pt x="4413675" y="614009"/>
                  <a:pt x="4225971" y="660614"/>
                  <a:pt x="4106918" y="646331"/>
                </a:cubicBezTo>
                <a:cubicBezTo>
                  <a:pt x="3987865" y="632048"/>
                  <a:pt x="3808017" y="656696"/>
                  <a:pt x="3582433" y="646331"/>
                </a:cubicBezTo>
                <a:cubicBezTo>
                  <a:pt x="3356850" y="635966"/>
                  <a:pt x="2967492" y="672124"/>
                  <a:pt x="2795707" y="646331"/>
                </a:cubicBezTo>
                <a:cubicBezTo>
                  <a:pt x="2623922" y="620538"/>
                  <a:pt x="2318344" y="640518"/>
                  <a:pt x="2140101" y="646331"/>
                </a:cubicBezTo>
                <a:cubicBezTo>
                  <a:pt x="1961858" y="652144"/>
                  <a:pt x="1765418" y="663574"/>
                  <a:pt x="1615617" y="646331"/>
                </a:cubicBezTo>
                <a:cubicBezTo>
                  <a:pt x="1465816" y="629088"/>
                  <a:pt x="1200426" y="666075"/>
                  <a:pt x="960011" y="646331"/>
                </a:cubicBezTo>
                <a:cubicBezTo>
                  <a:pt x="719596" y="626587"/>
                  <a:pt x="374376" y="620938"/>
                  <a:pt x="107724" y="646331"/>
                </a:cubicBezTo>
                <a:cubicBezTo>
                  <a:pt x="51286" y="636931"/>
                  <a:pt x="8346" y="607125"/>
                  <a:pt x="0" y="538607"/>
                </a:cubicBezTo>
                <a:cubicBezTo>
                  <a:pt x="-11229" y="402270"/>
                  <a:pt x="17511" y="283928"/>
                  <a:pt x="0" y="107724"/>
                </a:cubicBezTo>
                <a:close/>
              </a:path>
            </a:pathLst>
          </a:custGeom>
          <a:noFill/>
          <a:ln w="3175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CEF53"/>
              </a:solidFill>
            </a:endParaRPr>
          </a:p>
        </p:txBody>
      </p:sp>
      <p:sp>
        <p:nvSpPr>
          <p:cNvPr id="2" name="TextBox 1">
            <a:extLst>
              <a:ext uri="{FF2B5EF4-FFF2-40B4-BE49-F238E27FC236}">
                <a16:creationId xmlns:a16="http://schemas.microsoft.com/office/drawing/2014/main" id="{FCBC0E88-7946-7E47-A457-B5473B384E0E}"/>
              </a:ext>
            </a:extLst>
          </p:cNvPr>
          <p:cNvSpPr txBox="1"/>
          <p:nvPr/>
        </p:nvSpPr>
        <p:spPr>
          <a:xfrm>
            <a:off x="1779373" y="1193812"/>
            <a:ext cx="9121945" cy="2554545"/>
          </a:xfrm>
          <a:prstGeom prst="rect">
            <a:avLst/>
          </a:prstGeom>
          <a:noFill/>
        </p:spPr>
        <p:txBody>
          <a:bodyPr wrap="square" rtlCol="0">
            <a:spAutoFit/>
          </a:bodyPr>
          <a:lstStyle/>
          <a:p>
            <a:pPr marL="285750" indent="-285750" fontAlgn="base">
              <a:buFont typeface="System Font Regular"/>
              <a:buChar char="▸"/>
            </a:pPr>
            <a:r>
              <a:rPr lang="en-US" sz="1600" dirty="0" err="1"/>
              <a:t>Nurfikri</a:t>
            </a:r>
            <a:r>
              <a:rPr lang="en-US" sz="1600" dirty="0"/>
              <a:t>, Fahmi, “Create Word Cloud into any Shape you want using Python,” </a:t>
            </a:r>
            <a:r>
              <a:rPr lang="en-US" sz="1600" dirty="0">
                <a:hlinkClick r:id="rId6"/>
              </a:rPr>
              <a:t>https://towardsdatascience.com/create-word-cloud-into-any-shape-you-want-using-python-d0b88834bc32</a:t>
            </a:r>
            <a:endParaRPr lang="en-US" sz="1600" dirty="0"/>
          </a:p>
          <a:p>
            <a:pPr marL="285750" indent="-285750" fontAlgn="base">
              <a:buFont typeface="System Font Regular"/>
              <a:buChar char="▸"/>
            </a:pPr>
            <a:r>
              <a:rPr lang="en-US" sz="1600" dirty="0"/>
              <a:t>Mueller, Andreas, “Colored by Group Example,” </a:t>
            </a:r>
            <a:r>
              <a:rPr lang="en-US" sz="1600" dirty="0">
                <a:hlinkClick r:id="rId7"/>
              </a:rPr>
              <a:t>https://amueller.github.io/word_cloud/auto_examples/colored_by_group.html</a:t>
            </a:r>
            <a:r>
              <a:rPr lang="en-US" sz="1600" dirty="0"/>
              <a:t> </a:t>
            </a:r>
          </a:p>
          <a:p>
            <a:pPr marL="285750" indent="-285750" fontAlgn="base">
              <a:buFont typeface="System Font Regular"/>
              <a:buChar char="▸"/>
            </a:pPr>
            <a:r>
              <a:rPr lang="en-US" sz="1600" dirty="0"/>
              <a:t>“NLP-with-Python,” susanli2016 on GitHub, </a:t>
            </a:r>
            <a:r>
              <a:rPr lang="en-US" sz="1600" dirty="0">
                <a:hlinkClick r:id="rId8"/>
              </a:rPr>
              <a:t>https://github.com/susanli2016/NLP-with-Python/blob/master/Web%20scraping%20Hilton%20Hawaiian%20Village%20TripAdvisor%20Reviews.py</a:t>
            </a:r>
            <a:r>
              <a:rPr lang="en-US" sz="1600" dirty="0"/>
              <a:t> </a:t>
            </a:r>
          </a:p>
          <a:p>
            <a:pPr marL="285750" indent="-285750" fontAlgn="base">
              <a:buFont typeface="System Font Regular"/>
              <a:buChar char="▸"/>
            </a:pPr>
            <a:r>
              <a:rPr lang="en-US" sz="1600" dirty="0"/>
              <a:t>County FIPS Codes, USDA, </a:t>
            </a:r>
            <a:r>
              <a:rPr lang="en-US" sz="1600" dirty="0">
                <a:hlinkClick r:id="rId9"/>
              </a:rPr>
              <a:t>https://www.nrcs.usda.gov/wps/portal/nrcs/detail/?cid=nrcs143_013697</a:t>
            </a:r>
            <a:r>
              <a:rPr lang="en-US" sz="1600" dirty="0"/>
              <a:t> </a:t>
            </a:r>
          </a:p>
          <a:p>
            <a:pPr marL="285750" indent="-285750" fontAlgn="base">
              <a:buFont typeface="System Font Regular"/>
              <a:buChar char="▸"/>
            </a:pPr>
            <a:r>
              <a:rPr lang="en-US" sz="1600" dirty="0"/>
              <a:t>Space Weather Prediction Center, NOAA, </a:t>
            </a:r>
            <a:r>
              <a:rPr lang="en-US" sz="1600" dirty="0">
                <a:hlinkClick r:id="rId10"/>
              </a:rPr>
              <a:t>https://www.swpc.noaa.gov/news/improved-aurora-forecasts-at-the-space-weather-prediction-center</a:t>
            </a:r>
            <a:r>
              <a:rPr lang="en-US" sz="1600" dirty="0"/>
              <a:t> </a:t>
            </a:r>
          </a:p>
        </p:txBody>
      </p:sp>
    </p:spTree>
    <p:extLst>
      <p:ext uri="{BB962C8B-B14F-4D97-AF65-F5344CB8AC3E}">
        <p14:creationId xmlns:p14="http://schemas.microsoft.com/office/powerpoint/2010/main" val="642677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961</Words>
  <Application>Microsoft Macintosh PowerPoint</Application>
  <PresentationFormat>Widescreen</PresentationFormat>
  <Paragraphs>266</Paragraphs>
  <Slides>9</Slides>
  <Notes>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System Font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Livingston</dc:creator>
  <cp:lastModifiedBy>Thomas Livingston</cp:lastModifiedBy>
  <cp:revision>67</cp:revision>
  <dcterms:created xsi:type="dcterms:W3CDTF">2020-11-12T05:26:05Z</dcterms:created>
  <dcterms:modified xsi:type="dcterms:W3CDTF">2020-11-13T14:33:16Z</dcterms:modified>
</cp:coreProperties>
</file>